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 id="2147484117" r:id="rId2"/>
    <p:sldMasterId id="2147484225" r:id="rId3"/>
    <p:sldMasterId id="2147484285" r:id="rId4"/>
    <p:sldMasterId id="2147484405" r:id="rId5"/>
    <p:sldMasterId id="2147484417" r:id="rId6"/>
    <p:sldMasterId id="2147484657" r:id="rId7"/>
  </p:sldMasterIdLst>
  <p:notesMasterIdLst>
    <p:notesMasterId r:id="rId27"/>
  </p:notesMasterIdLst>
  <p:handoutMasterIdLst>
    <p:handoutMasterId r:id="rId28"/>
  </p:handoutMasterIdLst>
  <p:sldIdLst>
    <p:sldId id="363" r:id="rId8"/>
    <p:sldId id="640" r:id="rId9"/>
    <p:sldId id="315" r:id="rId10"/>
    <p:sldId id="364" r:id="rId11"/>
    <p:sldId id="643" r:id="rId12"/>
    <p:sldId id="622" r:id="rId13"/>
    <p:sldId id="618" r:id="rId14"/>
    <p:sldId id="565" r:id="rId15"/>
    <p:sldId id="567" r:id="rId16"/>
    <p:sldId id="621" r:id="rId17"/>
    <p:sldId id="619" r:id="rId18"/>
    <p:sldId id="623" r:id="rId19"/>
    <p:sldId id="294" r:id="rId20"/>
    <p:sldId id="654" r:id="rId21"/>
    <p:sldId id="651" r:id="rId22"/>
    <p:sldId id="532" r:id="rId23"/>
    <p:sldId id="626" r:id="rId24"/>
    <p:sldId id="601" r:id="rId25"/>
    <p:sldId id="625" r:id="rId26"/>
  </p:sldIdLst>
  <p:sldSz cx="12192000" cy="6858000"/>
  <p:notesSz cx="7102475" cy="9037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99CC"/>
    <a:srgbClr val="DE611C"/>
    <a:srgbClr val="FF3333"/>
    <a:srgbClr val="5F2987"/>
    <a:srgbClr val="CE9000"/>
    <a:srgbClr val="CC0000"/>
    <a:srgbClr val="359AB5"/>
    <a:srgbClr val="52B3CC"/>
    <a:srgbClr val="008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4568A-C372-4BAE-B955-789A6F77F0F7}" v="1" dt="2023-03-10T16:06:05.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722" autoAdjust="0"/>
  </p:normalViewPr>
  <p:slideViewPr>
    <p:cSldViewPr>
      <p:cViewPr varScale="1">
        <p:scale>
          <a:sx n="101" d="100"/>
          <a:sy n="101" d="100"/>
        </p:scale>
        <p:origin x="126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760"/>
    </p:cViewPr>
  </p:sorterViewPr>
  <p:notesViewPr>
    <p:cSldViewPr>
      <p:cViewPr varScale="1">
        <p:scale>
          <a:sx n="64" d="100"/>
          <a:sy n="64" d="100"/>
        </p:scale>
        <p:origin x="-2772" y="-108"/>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61" cy="452191"/>
          </a:xfrm>
          <a:prstGeom prst="rect">
            <a:avLst/>
          </a:prstGeom>
        </p:spPr>
        <p:txBody>
          <a:bodyPr vert="horz" lIns="94991" tIns="47494" rIns="94991" bIns="47494" rtlCol="0"/>
          <a:lstStyle>
            <a:lvl1pPr algn="l">
              <a:defRPr sz="1300" dirty="0">
                <a:latin typeface="Arial" charset="0"/>
              </a:defRPr>
            </a:lvl1pPr>
          </a:lstStyle>
          <a:p>
            <a:pPr>
              <a:defRPr/>
            </a:pPr>
            <a:endParaRPr lang="en-US"/>
          </a:p>
        </p:txBody>
      </p:sp>
      <p:sp>
        <p:nvSpPr>
          <p:cNvPr id="3" name="Date Placeholder 2"/>
          <p:cNvSpPr>
            <a:spLocks noGrp="1"/>
          </p:cNvSpPr>
          <p:nvPr>
            <p:ph type="dt" sz="quarter" idx="1"/>
          </p:nvPr>
        </p:nvSpPr>
        <p:spPr>
          <a:xfrm>
            <a:off x="4022278" y="0"/>
            <a:ext cx="3078560" cy="452191"/>
          </a:xfrm>
          <a:prstGeom prst="rect">
            <a:avLst/>
          </a:prstGeom>
        </p:spPr>
        <p:txBody>
          <a:bodyPr vert="horz" lIns="94991" tIns="47494" rIns="94991" bIns="47494" rtlCol="0"/>
          <a:lstStyle>
            <a:lvl1pPr algn="r">
              <a:defRPr sz="1300">
                <a:latin typeface="Arial" charset="0"/>
              </a:defRPr>
            </a:lvl1pPr>
          </a:lstStyle>
          <a:p>
            <a:pPr>
              <a:defRPr/>
            </a:pPr>
            <a:endParaRPr lang="en-US" dirty="0"/>
          </a:p>
        </p:txBody>
      </p:sp>
      <p:sp>
        <p:nvSpPr>
          <p:cNvPr id="4" name="Footer Placeholder 3"/>
          <p:cNvSpPr>
            <a:spLocks noGrp="1"/>
          </p:cNvSpPr>
          <p:nvPr>
            <p:ph type="ftr" sz="quarter" idx="2"/>
          </p:nvPr>
        </p:nvSpPr>
        <p:spPr>
          <a:xfrm>
            <a:off x="1" y="8583903"/>
            <a:ext cx="3078561" cy="452191"/>
          </a:xfrm>
          <a:prstGeom prst="rect">
            <a:avLst/>
          </a:prstGeom>
        </p:spPr>
        <p:txBody>
          <a:bodyPr vert="horz" lIns="94991" tIns="47494" rIns="94991" bIns="47494" rtlCol="0" anchor="b"/>
          <a:lstStyle>
            <a:lvl1pPr algn="l">
              <a:defRPr sz="13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4022278" y="8583903"/>
            <a:ext cx="3078560" cy="452191"/>
          </a:xfrm>
          <a:prstGeom prst="rect">
            <a:avLst/>
          </a:prstGeom>
        </p:spPr>
        <p:txBody>
          <a:bodyPr vert="horz" lIns="94991" tIns="47494" rIns="94991" bIns="47494" rtlCol="0" anchor="b"/>
          <a:lstStyle>
            <a:lvl1pPr algn="r">
              <a:defRPr sz="1300">
                <a:latin typeface="Arial" charset="0"/>
              </a:defRPr>
            </a:lvl1pPr>
          </a:lstStyle>
          <a:p>
            <a:pPr>
              <a:defRPr/>
            </a:pPr>
            <a:fld id="{E66CE4EE-7251-49FC-8001-1E055E0405A5}" type="slidenum">
              <a:rPr lang="en-US"/>
              <a:pPr>
                <a:defRPr/>
              </a:pPr>
              <a:t>‹#›</a:t>
            </a:fld>
            <a:endParaRPr lang="en-US" dirty="0"/>
          </a:p>
        </p:txBody>
      </p:sp>
    </p:spTree>
    <p:extLst>
      <p:ext uri="{BB962C8B-B14F-4D97-AF65-F5344CB8AC3E}">
        <p14:creationId xmlns:p14="http://schemas.microsoft.com/office/powerpoint/2010/main" val="1080976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39750" y="677863"/>
            <a:ext cx="6022975" cy="3387725"/>
          </a:xfrm>
          <a:prstGeom prst="rect">
            <a:avLst/>
          </a:prstGeom>
          <a:noFill/>
          <a:ln w="12700">
            <a:solidFill>
              <a:prstClr val="black"/>
            </a:solidFill>
          </a:ln>
        </p:spPr>
        <p:txBody>
          <a:bodyPr vert="horz" lIns="96793" tIns="48400" rIns="96793" bIns="48400" rtlCol="0" anchor="ctr"/>
          <a:lstStyle/>
          <a:p>
            <a:pPr lvl="0"/>
            <a:endParaRPr lang="en-US" noProof="0" dirty="0"/>
          </a:p>
        </p:txBody>
      </p:sp>
      <p:sp>
        <p:nvSpPr>
          <p:cNvPr id="5" name="Notes Placeholder 4"/>
          <p:cNvSpPr>
            <a:spLocks noGrp="1"/>
          </p:cNvSpPr>
          <p:nvPr>
            <p:ph type="body" sz="quarter" idx="3"/>
          </p:nvPr>
        </p:nvSpPr>
        <p:spPr>
          <a:xfrm>
            <a:off x="711069" y="4293498"/>
            <a:ext cx="5680341" cy="4066630"/>
          </a:xfrm>
          <a:prstGeom prst="rect">
            <a:avLst/>
          </a:prstGeom>
        </p:spPr>
        <p:txBody>
          <a:bodyPr vert="horz" lIns="96793" tIns="48400" rIns="96793" bIns="4840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794485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Invitation – NOT Initiative</a:t>
            </a:r>
          </a:p>
          <a:p>
            <a:endParaRPr lang="en-US" dirty="0"/>
          </a:p>
          <a:p>
            <a:r>
              <a:rPr lang="en-US" dirty="0"/>
              <a:t>Originated with overture to GA 222 (2016); affirmed GA 223 (2018)</a:t>
            </a:r>
          </a:p>
          <a:p>
            <a:endParaRPr lang="en-US" dirty="0"/>
          </a:p>
          <a:p>
            <a:r>
              <a:rPr lang="en-US" dirty="0"/>
              <a:t>Being shared with all congregations, mid-councils and organizations in PC(USA)</a:t>
            </a:r>
          </a:p>
          <a:p>
            <a:endParaRPr lang="en-US" dirty="0"/>
          </a:p>
          <a:p>
            <a:pPr defTabSz="872429" eaLnBrk="1" fontAlgn="auto" hangingPunct="1">
              <a:spcBef>
                <a:spcPts val="0"/>
              </a:spcBef>
              <a:spcAft>
                <a:spcPts val="0"/>
              </a:spcAft>
              <a:defRPr/>
            </a:pPr>
            <a:r>
              <a:rPr lang="en-US" altLang="en-US" sz="1100" dirty="0">
                <a:latin typeface="Calibri" panose="020F0502020204030204" pitchFamily="34" charset="0"/>
                <a:cs typeface="Calibri" panose="020F0502020204030204" pitchFamily="34" charset="0"/>
              </a:rPr>
              <a:t>The PMA”s focus on Matthew 25 came as a result of the Mission Agency developing  our “why statement.”</a:t>
            </a:r>
          </a:p>
          <a:p>
            <a:pPr defTabSz="872429" eaLnBrk="1" fontAlgn="auto" hangingPunct="1">
              <a:spcBef>
                <a:spcPts val="0"/>
              </a:spcBef>
              <a:spcAft>
                <a:spcPts val="0"/>
              </a:spcAft>
              <a:defRPr/>
            </a:pPr>
            <a:r>
              <a:rPr lang="en-US" altLang="en-US" sz="1100" dirty="0">
                <a:latin typeface="Calibri" panose="020F0502020204030204" pitchFamily="34" charset="0"/>
                <a:cs typeface="Calibri" panose="020F0502020204030204" pitchFamily="34" charset="0"/>
              </a:rPr>
              <a:t>Our leadership cabinet used Simon Sinek’s book, Developing Your Why to create this “why statement.”</a:t>
            </a:r>
          </a:p>
          <a:p>
            <a:endParaRPr lang="en-US" dirty="0"/>
          </a:p>
        </p:txBody>
      </p:sp>
      <p:sp>
        <p:nvSpPr>
          <p:cNvPr id="4" name="Slide Number Placeholder 3"/>
          <p:cNvSpPr>
            <a:spLocks noGrp="1"/>
          </p:cNvSpPr>
          <p:nvPr>
            <p:ph type="sldNum" sz="quarter" idx="5"/>
          </p:nvPr>
        </p:nvSpPr>
        <p:spPr/>
        <p:txBody>
          <a:bodyPr lIns="87243" tIns="43621" rIns="87243" bIns="43621"/>
          <a:lstStyle/>
          <a:p>
            <a:pPr algn="r" defTabSz="872429" eaLnBrk="0" hangingPunct="0">
              <a:defRPr/>
            </a:pPr>
            <a:fld id="{097AB254-156F-462C-B351-C36CC10046E5}" type="slidenum">
              <a:rPr lang="en-US" sz="1100">
                <a:solidFill>
                  <a:prstClr val="black"/>
                </a:solidFill>
                <a:latin typeface="Calibri" panose="020F0502020204030204" pitchFamily="34" charset="0"/>
              </a:rPr>
              <a:pPr algn="r" defTabSz="872429" eaLnBrk="0" hangingPunct="0">
                <a:defRPr/>
              </a:pPr>
              <a:t>1</a:t>
            </a:fld>
            <a:endParaRPr lang="en-US" sz="1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64345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Presbyterians and ecumenical partners dissatisfied with poverty and oppression, united in faith and action through sharing, confronting, and enabling by participating in the empowerment of economically poor, oppressed, and disadvantaged people, seeking to change the structures that perpetuate poverty, oppression and injustice.</a:t>
            </a:r>
            <a:endParaRPr lang="en-US" dirty="0"/>
          </a:p>
        </p:txBody>
      </p:sp>
    </p:spTree>
    <p:extLst>
      <p:ext uri="{BB962C8B-B14F-4D97-AF65-F5344CB8AC3E}">
        <p14:creationId xmlns:p14="http://schemas.microsoft.com/office/powerpoint/2010/main" val="24042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Hold special consultative status through the UN Economic and Social Council</a:t>
            </a:r>
          </a:p>
          <a:p>
            <a:r>
              <a:rPr lang="en-US" sz="1100" dirty="0"/>
              <a:t>Represents the PC(USA) on the Security Council Working Group – advisory voice to Council</a:t>
            </a:r>
          </a:p>
          <a:p>
            <a:endParaRPr lang="en-US" dirty="0"/>
          </a:p>
        </p:txBody>
      </p:sp>
    </p:spTree>
    <p:extLst>
      <p:ext uri="{BB962C8B-B14F-4D97-AF65-F5344CB8AC3E}">
        <p14:creationId xmlns:p14="http://schemas.microsoft.com/office/powerpoint/2010/main" val="162114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with Presbyteries – immediate relief work – partner with other agencies</a:t>
            </a:r>
          </a:p>
          <a:p>
            <a:r>
              <a:rPr lang="en-US" dirty="0"/>
              <a:t>Long-term development work</a:t>
            </a:r>
          </a:p>
        </p:txBody>
      </p:sp>
    </p:spTree>
    <p:extLst>
      <p:ext uri="{BB962C8B-B14F-4D97-AF65-F5344CB8AC3E}">
        <p14:creationId xmlns:p14="http://schemas.microsoft.com/office/powerpoint/2010/main" val="176313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only 7 bridges</a:t>
            </a:r>
            <a:r>
              <a:rPr lang="en-US" baseline="0" dirty="0"/>
              <a:t> in Honduras to withstand Hurricane Mitch.</a:t>
            </a:r>
          </a:p>
          <a:p>
            <a:endParaRPr lang="en-US" baseline="0" dirty="0"/>
          </a:p>
          <a:p>
            <a:r>
              <a:rPr lang="en-US" baseline="0" dirty="0"/>
              <a:t>Hurricane changed the course of the river; the bridge no longer spans it.</a:t>
            </a:r>
          </a:p>
          <a:p>
            <a:endParaRPr lang="en-US" baseline="0" dirty="0"/>
          </a:p>
          <a:p>
            <a:r>
              <a:rPr lang="en-US" baseline="0" dirty="0"/>
              <a:t>Like this bridge, our church structures may be strong, but may be irrelevant in our current context.</a:t>
            </a:r>
            <a:endParaRPr lang="en-US" dirty="0"/>
          </a:p>
        </p:txBody>
      </p:sp>
      <p:sp>
        <p:nvSpPr>
          <p:cNvPr id="4" name="Slide Number Placeholder 3"/>
          <p:cNvSpPr>
            <a:spLocks noGrp="1"/>
          </p:cNvSpPr>
          <p:nvPr>
            <p:ph type="sldNum" sz="quarter" idx="10"/>
          </p:nvPr>
        </p:nvSpPr>
        <p:spPr/>
        <p:txBody>
          <a:bodyPr lIns="87243" tIns="43621" rIns="87243" bIns="43621"/>
          <a:lstStyle/>
          <a:p>
            <a:fld id="{35E8C423-83FA-4F6E-A9EB-0DB56D56FAAD}" type="slidenum">
              <a:rPr lang="en-US" smtClean="0"/>
              <a:pPr/>
              <a:t>13</a:t>
            </a:fld>
            <a:endParaRPr lang="en-US"/>
          </a:p>
        </p:txBody>
      </p:sp>
    </p:spTree>
    <p:extLst>
      <p:ext uri="{BB962C8B-B14F-4D97-AF65-F5344CB8AC3E}">
        <p14:creationId xmlns:p14="http://schemas.microsoft.com/office/powerpoint/2010/main" val="224536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598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Marks of Congregational Vitality</a:t>
            </a:r>
          </a:p>
          <a:p>
            <a:pPr marL="218107" indent="-218107">
              <a:buFont typeface="+mj-lt"/>
              <a:buAutoNum type="arabicPeriod"/>
            </a:pPr>
            <a:r>
              <a:rPr lang="en-US" dirty="0"/>
              <a:t>Lifelong Discipleship Formation VS. Complacent "Christian" piety, simply teaching good morals, or offering the latest programs.</a:t>
            </a:r>
          </a:p>
          <a:p>
            <a:pPr marL="218107" indent="-218107">
              <a:buFont typeface="+mj-lt"/>
              <a:buAutoNum type="arabicPeriod"/>
            </a:pPr>
            <a:r>
              <a:rPr lang="en-US" dirty="0"/>
              <a:t>Intentional Authentic Evangelism VS. “</a:t>
            </a:r>
            <a:r>
              <a:rPr lang="en-US" dirty="0" err="1"/>
              <a:t>Jesusfreeks</a:t>
            </a:r>
            <a:r>
              <a:rPr lang="en-US" dirty="0"/>
              <a:t>"; "Christian" Hypocrisy; An Evangelism committee.</a:t>
            </a:r>
          </a:p>
          <a:p>
            <a:pPr marL="218107" indent="-218107">
              <a:buFont typeface="+mj-lt"/>
              <a:buAutoNum type="arabicPeriod"/>
            </a:pPr>
            <a:r>
              <a:rPr lang="en-US" dirty="0"/>
              <a:t>Outward Incarnational Focus VS. Inward Institutional Survival; Closed communities of assimilation/exclusion.</a:t>
            </a:r>
          </a:p>
          <a:p>
            <a:pPr marL="218107" indent="-218107">
              <a:buFont typeface="+mj-lt"/>
              <a:buAutoNum type="arabicPeriod"/>
            </a:pPr>
            <a:r>
              <a:rPr lang="en-US" dirty="0"/>
              <a:t>Empower Servant Leadership VS. the Pastor's job; monopolized leadership; hiring the young energetic pastor</a:t>
            </a:r>
          </a:p>
          <a:p>
            <a:pPr marL="218107" indent="-218107">
              <a:buFont typeface="+mj-lt"/>
              <a:buAutoNum type="arabicPeriod"/>
            </a:pPr>
            <a:r>
              <a:rPr lang="en-US" dirty="0"/>
              <a:t>Spirit-Inspired Worship VS. Self-gratifying worship, stale ritual divorced of meaning, or consumer entertainment worship</a:t>
            </a:r>
          </a:p>
          <a:p>
            <a:pPr marL="218107" indent="-218107">
              <a:buFont typeface="+mj-lt"/>
              <a:buAutoNum type="arabicPeriod"/>
            </a:pPr>
            <a:r>
              <a:rPr lang="en-US" dirty="0"/>
              <a:t>Caring Relationships VS. Any other Social Club; facades, hypocrisy, and judgment of "church" and "religion.“</a:t>
            </a:r>
          </a:p>
          <a:p>
            <a:pPr marL="218107" indent="-218107">
              <a:buFont typeface="+mj-lt"/>
              <a:buAutoNum type="arabicPeriod"/>
            </a:pPr>
            <a:r>
              <a:rPr lang="en-US" dirty="0"/>
              <a:t>Ecclesial Health VS. Unhealthy dysfunction; toxic environments; obsolete and irrelevant buildings</a:t>
            </a:r>
          </a:p>
          <a:p>
            <a:pPr marL="218107" indent="-218107">
              <a:buFont typeface="+mj-lt"/>
              <a:buAutoNum type="arabicPeriod"/>
            </a:pPr>
            <a:endParaRPr lang="en-US" dirty="0"/>
          </a:p>
          <a:p>
            <a:pPr marL="218107" indent="-218107">
              <a:buFont typeface="+mj-lt"/>
              <a:buAutoNum type="arabicPeriod"/>
            </a:pPr>
            <a:endParaRPr lang="en-US" dirty="0"/>
          </a:p>
        </p:txBody>
      </p:sp>
      <p:sp>
        <p:nvSpPr>
          <p:cNvPr id="4" name="Slide Number Placeholder 3"/>
          <p:cNvSpPr>
            <a:spLocks noGrp="1"/>
          </p:cNvSpPr>
          <p:nvPr>
            <p:ph type="sldNum" sz="quarter" idx="5"/>
          </p:nvPr>
        </p:nvSpPr>
        <p:spPr/>
        <p:txBody>
          <a:bodyPr lIns="87243" tIns="43621" rIns="87243" bIns="43621"/>
          <a:lstStyle/>
          <a:p>
            <a:fld id="{7A314A8A-4DE6-4EF1-90DB-E93DCC5DE3A6}" type="slidenum">
              <a:rPr lang="en-US" smtClean="0"/>
              <a:t>15</a:t>
            </a:fld>
            <a:endParaRPr lang="en-US" dirty="0"/>
          </a:p>
        </p:txBody>
      </p:sp>
    </p:spTree>
    <p:extLst>
      <p:ext uri="{BB962C8B-B14F-4D97-AF65-F5344CB8AC3E}">
        <p14:creationId xmlns:p14="http://schemas.microsoft.com/office/powerpoint/2010/main" val="3326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4 church-wide offerings help share Christ's love with millions of people around the world – close to home and far reaches</a:t>
            </a:r>
          </a:p>
          <a:p>
            <a:endParaRPr lang="en-US" sz="1100" dirty="0"/>
          </a:p>
          <a:p>
            <a:r>
              <a:rPr lang="en-US" sz="1100" dirty="0"/>
              <a:t>Share stories of how you are using your portion of the Pentecost and Peace &amp; Global Witness Offerings</a:t>
            </a:r>
            <a:endParaRPr lang="en-US" dirty="0"/>
          </a:p>
        </p:txBody>
      </p:sp>
    </p:spTree>
    <p:extLst>
      <p:ext uri="{BB962C8B-B14F-4D97-AF65-F5344CB8AC3E}">
        <p14:creationId xmlns:p14="http://schemas.microsoft.com/office/powerpoint/2010/main" val="348252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Presbyterian Giving Catalog: Way to engage families and children in gifts that make a difference in the name of Christ.</a:t>
            </a:r>
          </a:p>
        </p:txBody>
      </p:sp>
    </p:spTree>
    <p:extLst>
      <p:ext uri="{BB962C8B-B14F-4D97-AF65-F5344CB8AC3E}">
        <p14:creationId xmlns:p14="http://schemas.microsoft.com/office/powerpoint/2010/main" val="574063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far, together!</a:t>
            </a:r>
          </a:p>
        </p:txBody>
      </p:sp>
    </p:spTree>
    <p:extLst>
      <p:ext uri="{BB962C8B-B14F-4D97-AF65-F5344CB8AC3E}">
        <p14:creationId xmlns:p14="http://schemas.microsoft.com/office/powerpoint/2010/main" val="294304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646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50444" eaLnBrk="1" fontAlgn="auto" hangingPunct="1">
              <a:spcBef>
                <a:spcPts val="0"/>
              </a:spcBef>
              <a:spcAft>
                <a:spcPts val="0"/>
              </a:spcAft>
              <a:defRPr/>
            </a:pPr>
            <a:r>
              <a:rPr lang="en-US" dirty="0"/>
              <a:t>The Matthew 25 vision originated in a General Assembly overture in 2016 (Portland) and was underscored again by the General Assembly of 2018 (St. Louis).  The overture was introduced by Cascades Presbytery. </a:t>
            </a:r>
          </a:p>
          <a:p>
            <a:pPr defTabSz="850444" eaLnBrk="1" fontAlgn="auto" hangingPunct="1">
              <a:spcBef>
                <a:spcPts val="0"/>
              </a:spcBef>
              <a:spcAft>
                <a:spcPts val="0"/>
              </a:spcAft>
              <a:defRPr/>
            </a:pPr>
            <a:endParaRPr lang="en-US" dirty="0"/>
          </a:p>
          <a:p>
            <a:pPr defTabSz="850444" eaLnBrk="1" fontAlgn="auto" hangingPunct="1">
              <a:spcBef>
                <a:spcPts val="0"/>
              </a:spcBef>
              <a:spcAft>
                <a:spcPts val="0"/>
              </a:spcAft>
              <a:defRPr/>
            </a:pPr>
            <a:r>
              <a:rPr lang="en-US" dirty="0"/>
              <a:t>It is not a “new” </a:t>
            </a:r>
            <a:r>
              <a:rPr lang="en-US" b="1" u="sng" dirty="0"/>
              <a:t>initiative</a:t>
            </a:r>
            <a:r>
              <a:rPr lang="en-US" dirty="0"/>
              <a:t> coming out of “Louisville.”  Rather, it’s a </a:t>
            </a:r>
            <a:r>
              <a:rPr lang="en-US" b="1" dirty="0"/>
              <a:t>validation</a:t>
            </a:r>
            <a:r>
              <a:rPr lang="en-US" dirty="0"/>
              <a:t> of the ministries that our churches and mid-councils are already doing and it’s an </a:t>
            </a:r>
            <a:r>
              <a:rPr lang="en-US" b="1" dirty="0"/>
              <a:t>identification</a:t>
            </a:r>
            <a:r>
              <a:rPr lang="en-US" dirty="0"/>
              <a:t> – a re-branding of the PC(USA).  It’s Vision for us as a denomination to return to our missional roots!</a:t>
            </a:r>
          </a:p>
          <a:p>
            <a:endParaRPr lang="en-US" dirty="0"/>
          </a:p>
          <a:p>
            <a:r>
              <a:rPr lang="en-US" dirty="0"/>
              <a:t>Matthew 25 provides a sound biblical and theological basis for the Presbyterian Mission Agency’s Work Plans.  </a:t>
            </a:r>
            <a:endParaRPr lang="en-US"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lIns="85045" tIns="42522" rIns="85045" bIns="42522"/>
          <a:lstStyle/>
          <a:p>
            <a:pPr algn="r" defTabSz="850444" fontAlgn="auto">
              <a:spcBef>
                <a:spcPts val="0"/>
              </a:spcBef>
              <a:spcAft>
                <a:spcPts val="0"/>
              </a:spcAft>
              <a:defRPr/>
            </a:pPr>
            <a:fld id="{7A314A8A-4DE6-4EF1-90DB-E93DCC5DE3A6}" type="slidenum">
              <a:rPr lang="en-US" sz="1100">
                <a:solidFill>
                  <a:prstClr val="black"/>
                </a:solidFill>
                <a:latin typeface="Calibri" panose="020F0502020204030204"/>
              </a:rPr>
              <a:pPr algn="r" defTabSz="850444" fontAlgn="auto">
                <a:spcBef>
                  <a:spcPts val="0"/>
                </a:spcBef>
                <a:spcAft>
                  <a:spcPts val="0"/>
                </a:spcAft>
                <a:defRPr/>
              </a:pPr>
              <a:t>2</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078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2429" eaLnBrk="1" fontAlgn="auto" hangingPunct="1">
              <a:spcBef>
                <a:spcPts val="0"/>
              </a:spcBef>
              <a:spcAft>
                <a:spcPts val="0"/>
              </a:spcAft>
              <a:defRPr/>
            </a:pPr>
            <a:endParaRPr lang="en-US" altLang="en-US" sz="1100" dirty="0">
              <a:latin typeface="Calibri" panose="020F0502020204030204" pitchFamily="34" charset="0"/>
              <a:cs typeface="Calibri" panose="020F0502020204030204" pitchFamily="34" charset="0"/>
            </a:endParaRPr>
          </a:p>
          <a:p>
            <a:pPr defTabSz="872429" eaLnBrk="1" fontAlgn="auto" hangingPunct="1">
              <a:spcBef>
                <a:spcPts val="0"/>
              </a:spcBef>
              <a:spcAft>
                <a:spcPts val="0"/>
              </a:spcAft>
              <a:defRPr/>
            </a:pPr>
            <a:r>
              <a:rPr lang="en-US" altLang="en-US" sz="1100" dirty="0">
                <a:latin typeface="Calibri" panose="020F0502020204030204" pitchFamily="34" charset="0"/>
                <a:cs typeface="Calibri" panose="020F0502020204030204" pitchFamily="34" charset="0"/>
              </a:rPr>
              <a:t>Based on a study of Simon Sinek’s book </a:t>
            </a:r>
            <a:r>
              <a:rPr lang="en-US" altLang="en-US" sz="1100" i="1" dirty="0">
                <a:latin typeface="Calibri" panose="020F0502020204030204" pitchFamily="34" charset="0"/>
                <a:cs typeface="Calibri" panose="020F0502020204030204" pitchFamily="34" charset="0"/>
              </a:rPr>
              <a:t>Discovering Your Why</a:t>
            </a:r>
          </a:p>
          <a:p>
            <a:pPr defTabSz="872429" eaLnBrk="1" fontAlgn="auto" hangingPunct="1">
              <a:spcBef>
                <a:spcPts val="0"/>
              </a:spcBef>
              <a:spcAft>
                <a:spcPts val="0"/>
              </a:spcAft>
              <a:defRPr/>
            </a:pPr>
            <a:endParaRPr lang="en-US" altLang="en-US" sz="1100" i="1" dirty="0">
              <a:latin typeface="Calibri" panose="020F0502020204030204" pitchFamily="34" charset="0"/>
              <a:cs typeface="Calibri" panose="020F0502020204030204" pitchFamily="34" charset="0"/>
            </a:endParaRPr>
          </a:p>
          <a:p>
            <a:pPr defTabSz="872429" eaLnBrk="1" fontAlgn="auto" hangingPunct="1">
              <a:spcBef>
                <a:spcPts val="0"/>
              </a:spcBef>
              <a:spcAft>
                <a:spcPts val="0"/>
              </a:spcAft>
              <a:defRPr/>
            </a:pPr>
            <a:r>
              <a:rPr lang="en-US" altLang="en-US" sz="1100" dirty="0">
                <a:latin typeface="Calibri" panose="020F0502020204030204" pitchFamily="34" charset="0"/>
                <a:cs typeface="Calibri" panose="020F0502020204030204" pitchFamily="34" charset="0"/>
              </a:rPr>
              <a:t>“Why” goes deeper to understanding what motivates and inspires us.</a:t>
            </a:r>
          </a:p>
          <a:p>
            <a:endParaRPr lang="en-US" dirty="0"/>
          </a:p>
          <a:p>
            <a:r>
              <a:rPr lang="en-US" dirty="0"/>
              <a:t>As John’s Gospel tells us, “New possibilities—new ways of living together so that all people have the opportunity to live to the fullest.” John 10:10</a:t>
            </a:r>
          </a:p>
        </p:txBody>
      </p:sp>
      <p:sp>
        <p:nvSpPr>
          <p:cNvPr id="4" name="Slide Number Placeholder 3"/>
          <p:cNvSpPr>
            <a:spLocks noGrp="1"/>
          </p:cNvSpPr>
          <p:nvPr>
            <p:ph type="sldNum" sz="quarter" idx="5"/>
          </p:nvPr>
        </p:nvSpPr>
        <p:spPr/>
        <p:txBody>
          <a:bodyPr lIns="87243" tIns="43621" rIns="87243" bIns="43621"/>
          <a:lstStyle/>
          <a:p>
            <a:pPr algn="r" defTabSz="872429" fontAlgn="auto">
              <a:spcBef>
                <a:spcPts val="0"/>
              </a:spcBef>
              <a:spcAft>
                <a:spcPts val="0"/>
              </a:spcAft>
              <a:defRPr/>
            </a:pPr>
            <a:fld id="{D303CA98-A60F-4E0D-873B-A61330B34E0C}" type="slidenum">
              <a:rPr lang="en-US" sz="1100">
                <a:solidFill>
                  <a:prstClr val="black"/>
                </a:solidFill>
                <a:latin typeface="Calibri" panose="020F0502020204030204"/>
              </a:rPr>
              <a:pPr algn="r" defTabSz="872429" fontAlgn="auto">
                <a:spcBef>
                  <a:spcPts val="0"/>
                </a:spcBef>
                <a:spcAft>
                  <a:spcPts val="0"/>
                </a:spcAft>
                <a:defRPr/>
              </a:pPr>
              <a:t>3</a:t>
            </a:fld>
            <a:endParaRPr lang="en-US" sz="1100" dirty="0">
              <a:solidFill>
                <a:prstClr val="black"/>
              </a:solidFill>
              <a:latin typeface="Calibri" panose="020F0502020204030204"/>
            </a:endParaRPr>
          </a:p>
        </p:txBody>
      </p:sp>
    </p:spTree>
    <p:extLst>
      <p:ext uri="{BB962C8B-B14F-4D97-AF65-F5344CB8AC3E}">
        <p14:creationId xmlns:p14="http://schemas.microsoft.com/office/powerpoint/2010/main" val="206951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Matthew 25 provides a sound biblical and theological basis for the Presbyterian Mission Agency’s 2019-2020 focus …</a:t>
            </a:r>
          </a:p>
          <a:p>
            <a:endParaRPr lang="en-US" sz="1100" dirty="0">
              <a:latin typeface="Calibri Light" panose="020F0302020204030204" pitchFamily="34" charset="0"/>
              <a:cs typeface="Calibri Light" panose="020F0302020204030204" pitchFamily="34" charset="0"/>
            </a:endParaRPr>
          </a:p>
          <a:p>
            <a:pPr defTabSz="872429" eaLnBrk="1" fontAlgn="auto" hangingPunct="1">
              <a:spcBef>
                <a:spcPts val="0"/>
              </a:spcBef>
              <a:spcAft>
                <a:spcPts val="0"/>
              </a:spcAft>
              <a:defRPr/>
            </a:pPr>
            <a:r>
              <a:rPr lang="en-US" sz="1100" dirty="0">
                <a:latin typeface="Calibri Light" panose="020F0302020204030204" pitchFamily="34" charset="0"/>
                <a:cs typeface="Calibri Light" panose="020F0302020204030204" pitchFamily="34" charset="0"/>
              </a:rPr>
              <a:t>Congregational Vitality – </a:t>
            </a:r>
            <a:r>
              <a:rPr lang="en-US" b="0" dirty="0"/>
              <a:t>Vitality is not determined by the size of the congregation or budget, but to the faithfulness in sharing the Gospel in word AND deed in our communities - </a:t>
            </a:r>
            <a:r>
              <a:rPr lang="en-US" dirty="0"/>
              <a:t>by </a:t>
            </a:r>
            <a:r>
              <a:rPr lang="en-US" sz="1100" dirty="0"/>
              <a:t>challenging congregations and their members to deepen and energize their faith and grow as joyful leaders and disciples actively engaged with their community</a:t>
            </a:r>
            <a:endParaRPr lang="en-US" b="0" dirty="0"/>
          </a:p>
          <a:p>
            <a:endParaRPr lang="en-US" sz="11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a:p>
            <a:pPr defTabSz="872429" eaLnBrk="1" fontAlgn="auto" hangingPunct="1">
              <a:spcBef>
                <a:spcPts val="0"/>
              </a:spcBef>
              <a:spcAft>
                <a:spcPts val="0"/>
              </a:spcAft>
              <a:defRPr/>
            </a:pPr>
            <a:r>
              <a:rPr lang="en-US" sz="1100" dirty="0">
                <a:latin typeface="Calibri Light" panose="020F0302020204030204" pitchFamily="34" charset="0"/>
                <a:cs typeface="Calibri Light" panose="020F0302020204030204" pitchFamily="34" charset="0"/>
              </a:rPr>
              <a:t>Structural Racism – Awareness; Acknowledgement – </a:t>
            </a:r>
            <a:r>
              <a:rPr lang="en-US" sz="1100" b="1" dirty="0"/>
              <a:t>Dismantling structural racism has to do with </a:t>
            </a:r>
            <a:r>
              <a:rPr lang="en-US" sz="1100" dirty="0"/>
              <a:t> fearlessly applying our faith to advocate and break down the systems, practices and thinking that underlie discrimination, bias, prejudice and oppression of people of color.</a:t>
            </a:r>
            <a:endParaRPr lang="en-US" dirty="0"/>
          </a:p>
          <a:p>
            <a:endParaRPr lang="en-US" sz="11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a:p>
            <a:r>
              <a:rPr lang="en-US" sz="1100" dirty="0">
                <a:latin typeface="Calibri Light" panose="020F0302020204030204" pitchFamily="34" charset="0"/>
                <a:cs typeface="Calibri Light" panose="020F0302020204030204" pitchFamily="34" charset="0"/>
              </a:rPr>
              <a:t>Systemic Poverty – Why are people hungry? Change policies.</a:t>
            </a:r>
          </a:p>
          <a:p>
            <a:endParaRPr lang="en-US" sz="1100" dirty="0">
              <a:latin typeface="Calibri Light" panose="020F0302020204030204" pitchFamily="34" charset="0"/>
              <a:cs typeface="Calibri Light" panose="020F0302020204030204" pitchFamily="34" charset="0"/>
            </a:endParaRPr>
          </a:p>
          <a:p>
            <a:r>
              <a:rPr lang="en-US" sz="1100" dirty="0">
                <a:latin typeface="Calibri Light" panose="020F0302020204030204" pitchFamily="34" charset="0"/>
                <a:cs typeface="Calibri Light" panose="020F0302020204030204" pitchFamily="34" charset="0"/>
              </a:rPr>
              <a:t>The Presbyterian Mission Agency has resources to share with you in each of these area and also wants to learn about resources you may have that others can use.</a:t>
            </a:r>
          </a:p>
          <a:p>
            <a:endParaRPr lang="en-US" sz="1100" dirty="0">
              <a:latin typeface="Calibri Light" panose="020F0302020204030204" pitchFamily="34" charset="0"/>
              <a:cs typeface="Calibri Light" panose="020F0302020204030204" pitchFamily="34" charset="0"/>
            </a:endParaRPr>
          </a:p>
          <a:p>
            <a:r>
              <a:rPr lang="en-US" sz="1100" dirty="0">
                <a:latin typeface="Calibri Light" panose="020F0302020204030204" pitchFamily="34" charset="0"/>
                <a:cs typeface="Calibri Light" panose="020F0302020204030204" pitchFamily="34" charset="0"/>
              </a:rPr>
              <a:t>In order to become a Matthew 25 church, mid-council, group or agency, you need only to commit to one or more of the three Mission Agency foci and be willing to submit stories sharing how the impact of being a Matthew 25 church impacts your community and organization.</a:t>
            </a:r>
          </a:p>
          <a:p>
            <a:endParaRPr lang="en-US" sz="11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lIns="87243" tIns="43621" rIns="87243" bIns="43621"/>
          <a:lstStyle/>
          <a:p>
            <a:pPr algn="r" defTabSz="872429" fontAlgn="auto">
              <a:spcBef>
                <a:spcPts val="0"/>
              </a:spcBef>
              <a:spcAft>
                <a:spcPts val="0"/>
              </a:spcAft>
              <a:defRPr/>
            </a:pPr>
            <a:fld id="{7A314A8A-4DE6-4EF1-90DB-E93DCC5DE3A6}" type="slidenum">
              <a:rPr lang="en-US" sz="1100">
                <a:solidFill>
                  <a:prstClr val="black"/>
                </a:solidFill>
                <a:latin typeface="Calibri" panose="020F0502020204030204"/>
              </a:rPr>
              <a:pPr algn="r" defTabSz="872429" fontAlgn="auto">
                <a:spcBef>
                  <a:spcPts val="0"/>
                </a:spcBef>
                <a:spcAft>
                  <a:spcPts val="0"/>
                </a:spcAft>
                <a:defRPr/>
              </a:pPr>
              <a:t>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55757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p>
          <a:p>
            <a:r>
              <a:rPr lang="en-US" dirty="0"/>
              <a:t>5 College/University/Seminary</a:t>
            </a:r>
          </a:p>
          <a:p>
            <a:r>
              <a:rPr lang="en-US" dirty="0"/>
              <a:t>6 College groups</a:t>
            </a:r>
          </a:p>
          <a:p>
            <a:r>
              <a:rPr lang="en-US" dirty="0"/>
              <a:t>YAV + 7 sites; including 2 international</a:t>
            </a:r>
          </a:p>
          <a:p>
            <a:r>
              <a:rPr lang="en-US" dirty="0"/>
              <a:t>2 National Caucuses + 5 regional</a:t>
            </a:r>
          </a:p>
          <a:p>
            <a:r>
              <a:rPr lang="en-US" dirty="0"/>
              <a:t>3 Camps/Conferences</a:t>
            </a:r>
          </a:p>
          <a:p>
            <a:r>
              <a:rPr lang="en-US" dirty="0"/>
              <a:t>2 New Worshiping Communities</a:t>
            </a:r>
          </a:p>
          <a:p>
            <a:r>
              <a:rPr lang="en-US" dirty="0"/>
              <a:t>1 International Congregation</a:t>
            </a:r>
          </a:p>
          <a:p>
            <a:r>
              <a:rPr lang="en-US" dirty="0"/>
              <a:t>3 PCUSA Agencies + PW + 2 local</a:t>
            </a:r>
          </a:p>
          <a:p>
            <a:r>
              <a:rPr lang="en-US" dirty="0"/>
              <a:t>17 Ministry/Network/Study Group/Fellowship/Task Force</a:t>
            </a:r>
          </a:p>
          <a:p>
            <a:r>
              <a:rPr lang="en-US" dirty="0"/>
              <a:t>Synod:</a:t>
            </a:r>
          </a:p>
          <a:p>
            <a:r>
              <a:rPr lang="en-US" dirty="0"/>
              <a:t>18 Congregations (3 </a:t>
            </a:r>
            <a:r>
              <a:rPr lang="en-US" dirty="0" err="1"/>
              <a:t>LosRanchos</a:t>
            </a:r>
            <a:r>
              <a:rPr lang="en-US" dirty="0"/>
              <a:t>; 6 Pacific; 3 Riverside; 4 San Diego; 1 San Gabriel; 1 Santa Barbara)</a:t>
            </a:r>
          </a:p>
          <a:p>
            <a:r>
              <a:rPr lang="en-US" dirty="0"/>
              <a:t>3 Presbyteries (Riverside; San Gabriel</a:t>
            </a:r>
            <a:r>
              <a:rPr lang="en-US"/>
              <a:t>; Pacific)</a:t>
            </a:r>
            <a:endParaRPr lang="en-US" dirty="0"/>
          </a:p>
          <a:p>
            <a:r>
              <a:rPr lang="en-US" dirty="0"/>
              <a:t>Other Groups include: CPM Task Force (Burbank) – Raising Leaders of Color</a:t>
            </a:r>
          </a:p>
          <a:p>
            <a:r>
              <a:rPr lang="en-US" dirty="0"/>
              <a:t>   1</a:t>
            </a:r>
            <a:r>
              <a:rPr lang="en-US" baseline="30000" dirty="0"/>
              <a:t>st</a:t>
            </a:r>
            <a:r>
              <a:rPr lang="en-US" dirty="0"/>
              <a:t> Pres Newhall Matthew 25 Study Group</a:t>
            </a:r>
          </a:p>
        </p:txBody>
      </p:sp>
    </p:spTree>
    <p:extLst>
      <p:ext uri="{BB962C8B-B14F-4D97-AF65-F5344CB8AC3E}">
        <p14:creationId xmlns:p14="http://schemas.microsoft.com/office/powerpoint/2010/main" val="312021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Food</a:t>
            </a:r>
            <a:r>
              <a:rPr lang="en-US" b="0" dirty="0"/>
              <a:t> – access to land, seeds, funding, water, equipment, training – 21 countries</a:t>
            </a:r>
          </a:p>
          <a:p>
            <a:r>
              <a:rPr lang="en-US" b="0" dirty="0"/>
              <a:t>             everyone in the food production process treated fairly</a:t>
            </a:r>
          </a:p>
          <a:p>
            <a:r>
              <a:rPr lang="en-US" b="1" dirty="0"/>
              <a:t>Solidarity </a:t>
            </a:r>
            <a:r>
              <a:rPr lang="en-US" b="0" dirty="0"/>
              <a:t>– Advocacy for land rights, fair trade policies, migrant worker rights,</a:t>
            </a:r>
          </a:p>
          <a:p>
            <a:r>
              <a:rPr lang="en-US" b="0" dirty="0"/>
              <a:t>                     affordable housing</a:t>
            </a:r>
          </a:p>
          <a:p>
            <a:r>
              <a:rPr lang="en-US" b="1" dirty="0"/>
              <a:t>Environment</a:t>
            </a:r>
            <a:r>
              <a:rPr lang="en-US" b="0" dirty="0"/>
              <a:t> – trees, water systems, sanitation</a:t>
            </a:r>
            <a:endParaRPr lang="en-US" b="1" dirty="0"/>
          </a:p>
          <a:p>
            <a:r>
              <a:rPr lang="en-US" b="0" dirty="0"/>
              <a:t>                     </a:t>
            </a:r>
            <a:endParaRPr lang="en-US" b="1" dirty="0"/>
          </a:p>
        </p:txBody>
      </p:sp>
    </p:spTree>
    <p:extLst>
      <p:ext uri="{BB962C8B-B14F-4D97-AF65-F5344CB8AC3E}">
        <p14:creationId xmlns:p14="http://schemas.microsoft.com/office/powerpoint/2010/main" val="369152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Presence in DC since 1946</a:t>
            </a:r>
          </a:p>
          <a:p>
            <a:r>
              <a:rPr lang="en-US" dirty="0"/>
              <a:t>Social witness policy of GA</a:t>
            </a:r>
          </a:p>
          <a:p>
            <a:pPr marL="163580" indent="-163580">
              <a:buFont typeface="Arial" panose="020B0604020202020204" pitchFamily="34" charset="0"/>
              <a:buChar char="•"/>
            </a:pPr>
            <a:r>
              <a:rPr lang="en-US" dirty="0"/>
              <a:t>Communicate with policy-makers &amp; staffs – visits, calls</a:t>
            </a:r>
          </a:p>
          <a:p>
            <a:pPr marL="163580" indent="-163580">
              <a:buFont typeface="Arial" panose="020B0604020202020204" pitchFamily="34" charset="0"/>
              <a:buChar char="•"/>
            </a:pPr>
            <a:r>
              <a:rPr lang="en-US" dirty="0"/>
              <a:t>Testify before Congress</a:t>
            </a:r>
          </a:p>
          <a:p>
            <a:pPr marL="163580" indent="-163580">
              <a:buFont typeface="Arial" panose="020B0604020202020204" pitchFamily="34" charset="0"/>
              <a:buChar char="•"/>
            </a:pPr>
            <a:r>
              <a:rPr lang="en-US" dirty="0"/>
              <a:t>Facilitate testimony of church leaders</a:t>
            </a:r>
          </a:p>
        </p:txBody>
      </p:sp>
    </p:spTree>
    <p:extLst>
      <p:ext uri="{BB962C8B-B14F-4D97-AF65-F5344CB8AC3E}">
        <p14:creationId xmlns:p14="http://schemas.microsoft.com/office/powerpoint/2010/main" val="27646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agriculture</a:t>
            </a:r>
          </a:p>
          <a:p>
            <a:r>
              <a:rPr lang="en-US" dirty="0"/>
              <a:t>Anti-violence – migration mitigation</a:t>
            </a:r>
          </a:p>
          <a:p>
            <a:r>
              <a:rPr lang="en-US" dirty="0"/>
              <a:t>Human trafficking </a:t>
            </a:r>
          </a:p>
          <a:p>
            <a:r>
              <a:rPr lang="en-US" dirty="0"/>
              <a:t>Education</a:t>
            </a:r>
          </a:p>
          <a:p>
            <a:endParaRPr lang="en-US" dirty="0"/>
          </a:p>
        </p:txBody>
      </p:sp>
    </p:spTree>
    <p:extLst>
      <p:ext uri="{BB962C8B-B14F-4D97-AF65-F5344CB8AC3E}">
        <p14:creationId xmlns:p14="http://schemas.microsoft.com/office/powerpoint/2010/main" val="314515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YAVs accompany local agencies working to address root causes of poverty and reconciliation. Alongside this work, volunteers explore the meaning of their Christian faith and accountability to their neighbors in community with peers and mentors.</a:t>
            </a:r>
            <a:endParaRPr lang="en-US" dirty="0"/>
          </a:p>
        </p:txBody>
      </p:sp>
    </p:spTree>
    <p:extLst>
      <p:ext uri="{BB962C8B-B14F-4D97-AF65-F5344CB8AC3E}">
        <p14:creationId xmlns:p14="http://schemas.microsoft.com/office/powerpoint/2010/main" val="254086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33CDFE89-5A03-4CDF-A2E7-E34478D8F8BB}" type="datetimeFigureOut">
              <a:rPr lang="en-US" smtClean="0"/>
              <a:pPr>
                <a:defRPr/>
              </a:pPr>
              <a:t>3/30/23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36A9EA-DAE4-49BB-B9D3-1B74DF3B9095}" type="slidenum">
              <a:rPr lang="en-US" altLang="en-US" smtClean="0"/>
              <a:pPr/>
              <a:t>‹#›</a:t>
            </a:fld>
            <a:endParaRPr lang="en-US" altLang="en-US"/>
          </a:p>
        </p:txBody>
      </p:sp>
    </p:spTree>
    <p:extLst>
      <p:ext uri="{BB962C8B-B14F-4D97-AF65-F5344CB8AC3E}">
        <p14:creationId xmlns:p14="http://schemas.microsoft.com/office/powerpoint/2010/main" val="2934152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A20474-74BD-45E9-82D1-FBF8F636D10C}" type="datetimeFigureOut">
              <a:rPr lang="en-US" smtClean="0"/>
              <a:pPr>
                <a:defRPr/>
              </a:pPr>
              <a:t>3/30/23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64FCB2-0EC8-431F-BDC0-7E4E8E81D137}" type="slidenum">
              <a:rPr lang="en-US" altLang="en-US" smtClean="0"/>
              <a:pPr/>
              <a:t>‹#›</a:t>
            </a:fld>
            <a:endParaRPr lang="en-US" altLang="en-US"/>
          </a:p>
        </p:txBody>
      </p:sp>
    </p:spTree>
    <p:extLst>
      <p:ext uri="{BB962C8B-B14F-4D97-AF65-F5344CB8AC3E}">
        <p14:creationId xmlns:p14="http://schemas.microsoft.com/office/powerpoint/2010/main" val="3357667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A20474-74BD-45E9-82D1-FBF8F636D10C}" type="datetimeFigureOut">
              <a:rPr lang="en-US" smtClean="0"/>
              <a:pPr>
                <a:defRPr/>
              </a:pPr>
              <a:t>3/30/23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64FCB2-0EC8-431F-BDC0-7E4E8E81D137}" type="slidenum">
              <a:rPr lang="en-US" altLang="en-US" smtClean="0"/>
              <a:pPr/>
              <a:t>‹#›</a:t>
            </a:fld>
            <a:endParaRPr lang="en-US" altLang="en-US"/>
          </a:p>
        </p:txBody>
      </p:sp>
    </p:spTree>
    <p:extLst>
      <p:ext uri="{BB962C8B-B14F-4D97-AF65-F5344CB8AC3E}">
        <p14:creationId xmlns:p14="http://schemas.microsoft.com/office/powerpoint/2010/main" val="3197858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LOGO-PCUSA_Seal_Rev.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4402" y="149225"/>
            <a:ext cx="901700" cy="679450"/>
          </a:xfrm>
          <a:prstGeom prst="rect">
            <a:avLst/>
          </a:prstGeom>
          <a:noFill/>
          <a:ln w="9525">
            <a:noFill/>
            <a:miter lim="800000"/>
            <a:headEnd/>
            <a:tailEnd/>
          </a:ln>
        </p:spPr>
      </p:pic>
      <p:sp>
        <p:nvSpPr>
          <p:cNvPr id="6" name="Title 1"/>
          <p:cNvSpPr>
            <a:spLocks noGrp="1"/>
          </p:cNvSpPr>
          <p:nvPr>
            <p:ph type="title"/>
          </p:nvPr>
        </p:nvSpPr>
        <p:spPr>
          <a:xfrm>
            <a:off x="609600" y="0"/>
            <a:ext cx="9550400" cy="990600"/>
          </a:xfrm>
          <a:prstGeom prst="rect">
            <a:avLst/>
          </a:prstGeom>
        </p:spPr>
        <p:txBody>
          <a:bodyPr/>
          <a:lstStyle>
            <a:lvl1pPr algn="l">
              <a:defRPr>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609600" y="1371600"/>
            <a:ext cx="109728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lvl1pPr algn="l">
              <a:defRPr/>
            </a:lvl1pPr>
          </a:lstStyle>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4848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73D19F4-0D39-BD4F-AE6D-ECF5F609F216}"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1448886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855144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3D19F4-0D39-BD4F-AE6D-ECF5F609F216}"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1646258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3D19F4-0D39-BD4F-AE6D-ECF5F609F216}"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5329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3D19F4-0D39-BD4F-AE6D-ECF5F609F216}" type="datetimeFigureOut">
              <a:rPr lang="en-US" smtClean="0"/>
              <a:t>3/30/23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008535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D19F4-0D39-BD4F-AE6D-ECF5F609F216}" type="datetimeFigureOut">
              <a:rPr lang="en-US" smtClean="0"/>
              <a:t>3/30/23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4213749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19F4-0D39-BD4F-AE6D-ECF5F609F216}" type="datetimeFigureOut">
              <a:rPr lang="en-US" smtClean="0"/>
              <a:t>3/30/23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06809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70CB75B-A5B9-44AA-A080-922CCA2DD0A3}" type="datetimeFigureOut">
              <a:rPr lang="en-US" smtClean="0"/>
              <a:pPr>
                <a:defRPr/>
              </a:pPr>
              <a:t>3/30/23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6E2B85-695B-400B-9989-304ED36766AF}" type="slidenum">
              <a:rPr lang="en-US" altLang="en-US" smtClean="0"/>
              <a:pPr/>
              <a:t>‹#›</a:t>
            </a:fld>
            <a:endParaRPr lang="en-US" altLang="en-US"/>
          </a:p>
        </p:txBody>
      </p:sp>
    </p:spTree>
    <p:extLst>
      <p:ext uri="{BB962C8B-B14F-4D97-AF65-F5344CB8AC3E}">
        <p14:creationId xmlns:p14="http://schemas.microsoft.com/office/powerpoint/2010/main" val="670367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3D19F4-0D39-BD4F-AE6D-ECF5F609F216}"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78445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3D19F4-0D39-BD4F-AE6D-ECF5F609F216}"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3535279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5534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D19F4-0D39-BD4F-AE6D-ECF5F609F216}"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309E1-6CDA-4E43-A53D-6D8616842721}" type="slidenum">
              <a:rPr lang="en-US" smtClean="0"/>
              <a:t>‹#›</a:t>
            </a:fld>
            <a:endParaRPr lang="en-US"/>
          </a:p>
        </p:txBody>
      </p:sp>
    </p:spTree>
    <p:extLst>
      <p:ext uri="{BB962C8B-B14F-4D97-AF65-F5344CB8AC3E}">
        <p14:creationId xmlns:p14="http://schemas.microsoft.com/office/powerpoint/2010/main" val="2568066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219200"/>
          </a:xfrm>
          <a:prstGeom prst="rect">
            <a:avLst/>
          </a:prstGeom>
        </p:spPr>
        <p:txBody>
          <a:bodyPr vert="horz" anchor="ctr"/>
          <a:lstStyle>
            <a:lvl1pPr algn="l">
              <a:defRPr sz="4200">
                <a:solidFill>
                  <a:schemeClr val="bg1"/>
                </a:solidFill>
                <a:latin typeface="Trebuchet MS"/>
                <a:cs typeface="Trebuchet M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8702B-D0AB-4791-8FC9-D272D97B3B36}" type="datetimeFigureOut">
              <a:rPr lang="en-US" smtClean="0"/>
              <a:pPr/>
              <a:t>3/30/23</a:t>
            </a:fld>
            <a:endParaRPr lang="en-US"/>
          </a:p>
        </p:txBody>
      </p:sp>
      <p:sp>
        <p:nvSpPr>
          <p:cNvPr id="4" name="Footer Placeholder 3"/>
          <p:cNvSpPr>
            <a:spLocks noGrp="1"/>
          </p:cNvSpPr>
          <p:nvPr>
            <p:ph type="ftr" sz="quarter" idx="11"/>
          </p:nvPr>
        </p:nvSpPr>
        <p:spPr>
          <a:xfrm>
            <a:off x="4165600" y="6492876"/>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E0F5708-E795-4EA1-800D-D07A6A6DEEDF}" type="slidenum">
              <a:rPr lang="en-US" smtClean="0"/>
              <a:pPr/>
              <a:t>‹#›</a:t>
            </a:fld>
            <a:endParaRPr lang="en-US"/>
          </a:p>
        </p:txBody>
      </p:sp>
      <p:sp>
        <p:nvSpPr>
          <p:cNvPr id="7" name="Content Placeholder 2"/>
          <p:cNvSpPr>
            <a:spLocks noGrp="1"/>
          </p:cNvSpPr>
          <p:nvPr>
            <p:ph idx="1"/>
          </p:nvPr>
        </p:nvSpPr>
        <p:spPr>
          <a:xfrm>
            <a:off x="609600" y="1371600"/>
            <a:ext cx="10972800" cy="4876800"/>
          </a:xfrm>
          <a:prstGeom prst="rect">
            <a:avLst/>
          </a:prstGeom>
        </p:spPr>
        <p:txBody>
          <a:bodyPr/>
          <a:lstStyle>
            <a:lvl1pPr>
              <a:defRPr sz="3000" b="0" i="0">
                <a:latin typeface="Trebuchet MS"/>
                <a:cs typeface="Trebuchet MS"/>
              </a:defRPr>
            </a:lvl1pPr>
            <a:lvl2pPr>
              <a:defRPr sz="2600" b="0" i="0">
                <a:latin typeface="Trebuchet MS"/>
                <a:cs typeface="Trebuchet MS"/>
              </a:defRPr>
            </a:lvl2pPr>
            <a:lvl3pPr>
              <a:defRPr sz="2200" b="0" i="0">
                <a:latin typeface="Trebuchet MS"/>
                <a:cs typeface="Trebuchet MS"/>
              </a:defRPr>
            </a:lvl3pPr>
            <a:lvl4pPr>
              <a:defRPr sz="1800" b="0" i="0">
                <a:latin typeface="Trebuchet MS"/>
                <a:cs typeface="Trebuchet MS"/>
              </a:defRPr>
            </a:lvl4pPr>
            <a:lvl5pPr>
              <a:defRPr sz="1800" b="0" i="0">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246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ACE0E65-5D93-B540-BFE2-EAF1F7871281}"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17486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1137379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CE0E65-5D93-B540-BFE2-EAF1F7871281}"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359856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0E65-5D93-B540-BFE2-EAF1F7871281}"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4091696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E0E65-5D93-B540-BFE2-EAF1F7871281}" type="datetimeFigureOut">
              <a:rPr lang="en-US" smtClean="0"/>
              <a:t>3/30/23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408688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C7CBD3-E3D1-4356-92E7-E2EDCC7085BF}" type="datetimeFigureOut">
              <a:rPr lang="en-US" smtClean="0"/>
              <a:pPr>
                <a:defRPr/>
              </a:pPr>
              <a:t>3/30/23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EC24FF2-8B88-4AFC-895F-CF526A980723}" type="slidenum">
              <a:rPr lang="en-US" altLang="en-US" smtClean="0"/>
              <a:pPr/>
              <a:t>‹#›</a:t>
            </a:fld>
            <a:endParaRPr lang="en-US" altLang="en-US"/>
          </a:p>
        </p:txBody>
      </p:sp>
    </p:spTree>
    <p:extLst>
      <p:ext uri="{BB962C8B-B14F-4D97-AF65-F5344CB8AC3E}">
        <p14:creationId xmlns:p14="http://schemas.microsoft.com/office/powerpoint/2010/main" val="2302872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E0E65-5D93-B540-BFE2-EAF1F7871281}" type="datetimeFigureOut">
              <a:rPr lang="en-US" smtClean="0"/>
              <a:t>3/30/23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428071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0E65-5D93-B540-BFE2-EAF1F7871281}" type="datetimeFigureOut">
              <a:rPr lang="en-US" smtClean="0"/>
              <a:t>3/30/23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101004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CE0E65-5D93-B540-BFE2-EAF1F7871281}"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51473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CE0E65-5D93-B540-BFE2-EAF1F7871281}"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3304466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073001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0E65-5D93-B540-BFE2-EAF1F7871281}"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90344-1EA4-8D42-AC7A-642308F58293}" type="slidenum">
              <a:rPr lang="en-US" smtClean="0"/>
              <a:t>‹#›</a:t>
            </a:fld>
            <a:endParaRPr lang="en-US"/>
          </a:p>
        </p:txBody>
      </p:sp>
    </p:spTree>
    <p:extLst>
      <p:ext uri="{BB962C8B-B14F-4D97-AF65-F5344CB8AC3E}">
        <p14:creationId xmlns:p14="http://schemas.microsoft.com/office/powerpoint/2010/main" val="2524328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03D5A95-DD08-1F43-A846-121FFADB6278}"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434864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03079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D5A95-DD08-1F43-A846-121FFADB6278}"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331391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D5A95-DD08-1F43-A846-121FFADB6278}"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825790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4DCC7EC-AC3A-486E-8DA9-E6287B6BC875}" type="datetimeFigureOut">
              <a:rPr lang="en-US" smtClean="0"/>
              <a:pPr>
                <a:defRPr/>
              </a:pPr>
              <a:t>3/30/23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9139B31-295E-4CE1-86B3-C7574581A760}" type="slidenum">
              <a:rPr lang="en-US" altLang="en-US" smtClean="0"/>
              <a:pPr/>
              <a:t>‹#›</a:t>
            </a:fld>
            <a:endParaRPr lang="en-US" altLang="en-US"/>
          </a:p>
        </p:txBody>
      </p:sp>
    </p:spTree>
    <p:extLst>
      <p:ext uri="{BB962C8B-B14F-4D97-AF65-F5344CB8AC3E}">
        <p14:creationId xmlns:p14="http://schemas.microsoft.com/office/powerpoint/2010/main" val="3214893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D5A95-DD08-1F43-A846-121FFADB6278}" type="datetimeFigureOut">
              <a:rPr lang="en-US" smtClean="0"/>
              <a:t>3/30/23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84878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D5A95-DD08-1F43-A846-121FFADB6278}" type="datetimeFigureOut">
              <a:rPr lang="en-US" smtClean="0"/>
              <a:t>3/30/23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3498426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D5A95-DD08-1F43-A846-121FFADB6278}" type="datetimeFigureOut">
              <a:rPr lang="en-US" smtClean="0"/>
              <a:t>3/30/23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1786550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3D5A95-DD08-1F43-A846-121FFADB6278}"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72679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3D5A95-DD08-1F43-A846-121FFADB6278}" type="datetimeFigureOut">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739391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2683375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D5A95-DD08-1F43-A846-121FFADB6278}" type="datetimeFigureOut">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5F9C-4065-AC48-8594-6E2220633572}" type="slidenum">
              <a:rPr lang="en-US" smtClean="0"/>
              <a:t>‹#›</a:t>
            </a:fld>
            <a:endParaRPr lang="en-US"/>
          </a:p>
        </p:txBody>
      </p:sp>
    </p:spTree>
    <p:extLst>
      <p:ext uri="{BB962C8B-B14F-4D97-AF65-F5344CB8AC3E}">
        <p14:creationId xmlns:p14="http://schemas.microsoft.com/office/powerpoint/2010/main" val="1405248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ADCE-8F34-47A2-B9B6-A430977F5B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1B92D-3F29-4565-8EE0-BFD1B527F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73FCD-057A-47ED-818B-2DBE9FC1A60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5" name="Footer Placeholder 4">
            <a:extLst>
              <a:ext uri="{FF2B5EF4-FFF2-40B4-BE49-F238E27FC236}">
                <a16:creationId xmlns:a16="http://schemas.microsoft.com/office/drawing/2014/main" id="{46E97BA7-DFF9-439C-9385-2D088C44BC5D}"/>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437040E-C340-4FC2-A804-F52D41C224C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1333144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8A3-2AB6-479A-B85B-A70E67FA7F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EC0523-4575-4ADF-B2DB-8D6ECFD43B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ECC35-DEDE-488A-88CD-6D8BC046EDEE}"/>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5" name="Footer Placeholder 4">
            <a:extLst>
              <a:ext uri="{FF2B5EF4-FFF2-40B4-BE49-F238E27FC236}">
                <a16:creationId xmlns:a16="http://schemas.microsoft.com/office/drawing/2014/main" id="{C8AC2A92-B1E7-474C-9524-C354E53FF409}"/>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D00B1D-A73B-41E6-87A9-9DADA0BF1EB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90623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E9D-EBC3-4430-94B4-FA591AFCC7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27D59-04C7-49E9-8A0F-B6D0C1CD2A7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C6DE0-F71B-4CC5-A607-0703B17C92F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5" name="Footer Placeholder 4">
            <a:extLst>
              <a:ext uri="{FF2B5EF4-FFF2-40B4-BE49-F238E27FC236}">
                <a16:creationId xmlns:a16="http://schemas.microsoft.com/office/drawing/2014/main" id="{CAC90A90-0A42-4359-941E-FB1D5B9043C6}"/>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E6C65DEC-1BED-491D-82D0-43F54CB261B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55832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D2F2031-B694-4957-87F4-D35BA98F3A8A}" type="datetimeFigureOut">
              <a:rPr lang="en-US" smtClean="0"/>
              <a:pPr>
                <a:defRPr/>
              </a:pPr>
              <a:t>3/30/23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4E15826-0332-4995-BDD9-5951E90ED2FD}" type="slidenum">
              <a:rPr lang="en-US" altLang="en-US" smtClean="0"/>
              <a:pPr/>
              <a:t>‹#›</a:t>
            </a:fld>
            <a:endParaRPr lang="en-US" altLang="en-US"/>
          </a:p>
        </p:txBody>
      </p:sp>
    </p:spTree>
    <p:extLst>
      <p:ext uri="{BB962C8B-B14F-4D97-AF65-F5344CB8AC3E}">
        <p14:creationId xmlns:p14="http://schemas.microsoft.com/office/powerpoint/2010/main" val="125475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B014-6C9F-434B-9576-C6FA6844CA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528813-FCD2-48A6-A630-C72E3EA0252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0575C-6AB9-4F47-88A9-4D484D16A8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6535D-9471-41EA-A4C1-9F24D41E272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6" name="Footer Placeholder 5">
            <a:extLst>
              <a:ext uri="{FF2B5EF4-FFF2-40B4-BE49-F238E27FC236}">
                <a16:creationId xmlns:a16="http://schemas.microsoft.com/office/drawing/2014/main" id="{C7C5987F-7896-4E80-9D19-FF395A3AEE0F}"/>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58F0A311-115D-4F56-AB1B-2033AE31C76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068076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4A29-5F65-4AC7-B652-66534BD84C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FC5E8F-AD56-476B-BA28-494D89C30F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6E8AD7-F96E-4CB8-B37F-882E4066D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DFC49-8549-4937-958B-557BA37C7D6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62619-F120-4B38-AD45-881F495551F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9EF22-7EA9-4D64-B0EC-D7C7C50B6535}"/>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8" name="Footer Placeholder 7">
            <a:extLst>
              <a:ext uri="{FF2B5EF4-FFF2-40B4-BE49-F238E27FC236}">
                <a16:creationId xmlns:a16="http://schemas.microsoft.com/office/drawing/2014/main" id="{DF92F6B4-2697-4CA3-AB09-05198F8EB6F7}"/>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6E3E2ED5-1F81-41FA-8032-45DC8080B8E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22784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52F3-B740-4E8E-A751-005956D14C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6DD496-8E58-41FD-B9C4-6ADA527BEFE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4" name="Footer Placeholder 3">
            <a:extLst>
              <a:ext uri="{FF2B5EF4-FFF2-40B4-BE49-F238E27FC236}">
                <a16:creationId xmlns:a16="http://schemas.microsoft.com/office/drawing/2014/main" id="{75BD1A21-042D-4E3F-BB6F-AD6AB94DEFD8}"/>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0FE28DB-86D0-4D94-9FB8-C5E87ED27D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120340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E7662-DB99-4E78-8A7B-B891257F6D69}"/>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3" name="Footer Placeholder 2">
            <a:extLst>
              <a:ext uri="{FF2B5EF4-FFF2-40B4-BE49-F238E27FC236}">
                <a16:creationId xmlns:a16="http://schemas.microsoft.com/office/drawing/2014/main" id="{7DBBF121-3C41-44B3-B107-80A91290724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E43260B3-67C7-44EB-B2C1-DE2728A2100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1157087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1CD6-215A-4F48-BBB5-B55D7A940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ED1E8-DFB1-4EBA-8468-4035CDE0AE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4586C-69BD-4542-B16A-ACF5AACD57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4F379-B605-4036-B64E-2CAFF70C88FA}"/>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6" name="Footer Placeholder 5">
            <a:extLst>
              <a:ext uri="{FF2B5EF4-FFF2-40B4-BE49-F238E27FC236}">
                <a16:creationId xmlns:a16="http://schemas.microsoft.com/office/drawing/2014/main" id="{A6771EFE-B52A-4400-8A64-DDE12E60CFE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A61B5E1-6E91-4B0A-9DA9-2BDDE8CBB2A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468194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8DA6-32AD-4053-9C36-2843863F3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0365EE-5344-4DFE-9261-88D9D6C3B9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F1978EF-E798-4381-B467-45A6A39D71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64940-D7A6-4D10-988A-758D40E88321}"/>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6" name="Footer Placeholder 5">
            <a:extLst>
              <a:ext uri="{FF2B5EF4-FFF2-40B4-BE49-F238E27FC236}">
                <a16:creationId xmlns:a16="http://schemas.microsoft.com/office/drawing/2014/main" id="{AAEDDA02-B626-407C-B443-533FE72A77B4}"/>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79C7FA1-8774-4F06-A256-1F96FFADD07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412795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F7B0-69A0-4637-ACF6-44220A47EC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4492DD-0295-4723-A7FD-5D122C52B17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FA071-63D6-4FA9-9FDE-02656D47B173}"/>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5" name="Footer Placeholder 4">
            <a:extLst>
              <a:ext uri="{FF2B5EF4-FFF2-40B4-BE49-F238E27FC236}">
                <a16:creationId xmlns:a16="http://schemas.microsoft.com/office/drawing/2014/main" id="{CFD2B800-2D3C-4CCF-A1B4-794B24B3A9AB}"/>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660DCC6-8501-4E02-89D3-054BC328387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296217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E77B6-E309-4C44-B490-8A842A9A269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B4594-C6AB-47E0-8A0E-E4547125F55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44585-D501-4117-AB2D-DE81AE6AB84B}"/>
              </a:ext>
            </a:extLst>
          </p:cNvPr>
          <p:cNvSpPr>
            <a:spLocks noGrp="1"/>
          </p:cNvSpPr>
          <p:nvPr>
            <p:ph type="dt" sz="half" idx="10"/>
          </p:nvPr>
        </p:nvSpPr>
        <p:spPr>
          <a:xfrm>
            <a:off x="838200" y="6356350"/>
            <a:ext cx="2743200" cy="365125"/>
          </a:xfrm>
          <a:prstGeom prst="rect">
            <a:avLst/>
          </a:prstGeom>
        </p:spPr>
        <p:txBody>
          <a:bodyPr/>
          <a:lstStyle>
            <a:lvl1pPr>
              <a:defRPr/>
            </a:lvl1pPr>
          </a:lstStyle>
          <a:p>
            <a:fld id="{F37B3F00-275F-6C40-B658-4ECB58A5F7CA}" type="datetimeFigureOut">
              <a:rPr lang="en-US" smtClean="0"/>
              <a:t>3/30/23</a:t>
            </a:fld>
            <a:endParaRPr lang="en-US"/>
          </a:p>
        </p:txBody>
      </p:sp>
      <p:sp>
        <p:nvSpPr>
          <p:cNvPr id="5" name="Footer Placeholder 4">
            <a:extLst>
              <a:ext uri="{FF2B5EF4-FFF2-40B4-BE49-F238E27FC236}">
                <a16:creationId xmlns:a16="http://schemas.microsoft.com/office/drawing/2014/main" id="{C9BF04A9-CD8F-404C-9AD8-D972DE19782A}"/>
              </a:ext>
            </a:extLst>
          </p:cNvPr>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DB7AE50-3756-4BD3-8AE7-4D333931FC2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4519729E-D773-3640-B2F0-58533A053BAF}" type="slidenum">
              <a:rPr lang="en-US" smtClean="0"/>
              <a:t>‹#›</a:t>
            </a:fld>
            <a:endParaRPr lang="en-US"/>
          </a:p>
        </p:txBody>
      </p:sp>
    </p:spTree>
    <p:extLst>
      <p:ext uri="{BB962C8B-B14F-4D97-AF65-F5344CB8AC3E}">
        <p14:creationId xmlns:p14="http://schemas.microsoft.com/office/powerpoint/2010/main" val="360124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B8B549-31AA-794C-A753-3A1C4D21A90C}"/>
              </a:ext>
            </a:extLst>
          </p:cNvPr>
          <p:cNvSpPr>
            <a:spLocks noGrp="1"/>
          </p:cNvSpPr>
          <p:nvPr>
            <p:ph type="dt" sz="half" idx="10"/>
          </p:nvPr>
        </p:nvSpPr>
        <p:spPr/>
        <p:txBody>
          <a:bodyPr/>
          <a:lstStyle>
            <a:lvl1pPr>
              <a:defRPr/>
            </a:lvl1pPr>
          </a:lstStyle>
          <a:p>
            <a:pPr>
              <a:defRPr/>
            </a:pPr>
            <a:fld id="{5C661CC4-0362-2644-ABEB-D58EC6A8E3B6}" type="datetimeFigureOut">
              <a:rPr lang="en-US"/>
              <a:pPr>
                <a:defRPr/>
              </a:pPr>
              <a:t>3/30/23</a:t>
            </a:fld>
            <a:endParaRPr lang="en-US" dirty="0"/>
          </a:p>
        </p:txBody>
      </p:sp>
      <p:sp>
        <p:nvSpPr>
          <p:cNvPr id="5" name="Footer Placeholder 4">
            <a:extLst>
              <a:ext uri="{FF2B5EF4-FFF2-40B4-BE49-F238E27FC236}">
                <a16:creationId xmlns:a16="http://schemas.microsoft.com/office/drawing/2014/main" id="{C90F122E-34EC-3847-96F4-3E7D50AAD27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C2E8407-D9AA-3E4A-88DD-0931C18FB34D}"/>
              </a:ext>
            </a:extLst>
          </p:cNvPr>
          <p:cNvSpPr>
            <a:spLocks noGrp="1"/>
          </p:cNvSpPr>
          <p:nvPr>
            <p:ph type="sldNum" sz="quarter" idx="12"/>
          </p:nvPr>
        </p:nvSpPr>
        <p:spPr/>
        <p:txBody>
          <a:bodyPr/>
          <a:lstStyle>
            <a:lvl1pPr>
              <a:defRPr/>
            </a:lvl1pPr>
          </a:lstStyle>
          <a:p>
            <a:pPr>
              <a:defRPr/>
            </a:pPr>
            <a:fld id="{C68A1F28-A958-124B-B697-E61E890331EF}" type="slidenum">
              <a:rPr lang="en-US"/>
              <a:pPr>
                <a:defRPr/>
              </a:pPr>
              <a:t>‹#›</a:t>
            </a:fld>
            <a:endParaRPr lang="en-US" dirty="0"/>
          </a:p>
        </p:txBody>
      </p:sp>
    </p:spTree>
    <p:extLst>
      <p:ext uri="{BB962C8B-B14F-4D97-AF65-F5344CB8AC3E}">
        <p14:creationId xmlns:p14="http://schemas.microsoft.com/office/powerpoint/2010/main" val="2690013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DA86-4750-534D-8497-BF0B3AB65371}"/>
              </a:ext>
            </a:extLst>
          </p:cNvPr>
          <p:cNvSpPr>
            <a:spLocks noGrp="1"/>
          </p:cNvSpPr>
          <p:nvPr>
            <p:ph type="dt" sz="half" idx="10"/>
          </p:nvPr>
        </p:nvSpPr>
        <p:spPr/>
        <p:txBody>
          <a:bodyPr/>
          <a:lstStyle>
            <a:lvl1pPr>
              <a:defRPr/>
            </a:lvl1pPr>
          </a:lstStyle>
          <a:p>
            <a:pPr>
              <a:defRPr/>
            </a:pPr>
            <a:fld id="{EDAC48CA-C7CE-2C44-8C93-647DB2F8BB6C}" type="datetimeFigureOut">
              <a:rPr lang="en-US"/>
              <a:pPr>
                <a:defRPr/>
              </a:pPr>
              <a:t>3/30/23</a:t>
            </a:fld>
            <a:endParaRPr lang="en-US" dirty="0"/>
          </a:p>
        </p:txBody>
      </p:sp>
      <p:sp>
        <p:nvSpPr>
          <p:cNvPr id="5" name="Footer Placeholder 4">
            <a:extLst>
              <a:ext uri="{FF2B5EF4-FFF2-40B4-BE49-F238E27FC236}">
                <a16:creationId xmlns:a16="http://schemas.microsoft.com/office/drawing/2014/main" id="{C9740FD2-8D1E-814B-8A6D-21C63AB93DE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0F484F9-74F8-AA4A-A85C-0DE08EC1FA51}"/>
              </a:ext>
            </a:extLst>
          </p:cNvPr>
          <p:cNvSpPr>
            <a:spLocks noGrp="1"/>
          </p:cNvSpPr>
          <p:nvPr>
            <p:ph type="sldNum" sz="quarter" idx="12"/>
          </p:nvPr>
        </p:nvSpPr>
        <p:spPr/>
        <p:txBody>
          <a:bodyPr/>
          <a:lstStyle>
            <a:lvl1pPr>
              <a:defRPr/>
            </a:lvl1pPr>
          </a:lstStyle>
          <a:p>
            <a:pPr>
              <a:defRPr/>
            </a:pPr>
            <a:fld id="{03DDAA1B-D374-E648-B6E9-90E1D3D3EC0B}" type="slidenum">
              <a:rPr lang="en-US"/>
              <a:pPr>
                <a:defRPr/>
              </a:pPr>
              <a:t>‹#›</a:t>
            </a:fld>
            <a:endParaRPr lang="en-US" dirty="0"/>
          </a:p>
        </p:txBody>
      </p:sp>
    </p:spTree>
    <p:extLst>
      <p:ext uri="{BB962C8B-B14F-4D97-AF65-F5344CB8AC3E}">
        <p14:creationId xmlns:p14="http://schemas.microsoft.com/office/powerpoint/2010/main" val="374292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7E2164D-8DBA-4641-9C5C-66B957E47E2C}" type="datetimeFigureOut">
              <a:rPr lang="en-US" smtClean="0"/>
              <a:pPr>
                <a:defRPr/>
              </a:pPr>
              <a:t>3/30/23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0F50C95-A2ED-4CE4-8B17-634E894170E3}" type="slidenum">
              <a:rPr lang="en-US" altLang="en-US" smtClean="0"/>
              <a:pPr/>
              <a:t>‹#›</a:t>
            </a:fld>
            <a:endParaRPr lang="en-US" altLang="en-US"/>
          </a:p>
        </p:txBody>
      </p:sp>
    </p:spTree>
    <p:extLst>
      <p:ext uri="{BB962C8B-B14F-4D97-AF65-F5344CB8AC3E}">
        <p14:creationId xmlns:p14="http://schemas.microsoft.com/office/powerpoint/2010/main" val="2436420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F5A7-1C93-1845-AF8F-8C2FD8C28DF4}"/>
              </a:ext>
            </a:extLst>
          </p:cNvPr>
          <p:cNvSpPr>
            <a:spLocks noGrp="1"/>
          </p:cNvSpPr>
          <p:nvPr>
            <p:ph type="dt" sz="half" idx="10"/>
          </p:nvPr>
        </p:nvSpPr>
        <p:spPr/>
        <p:txBody>
          <a:bodyPr/>
          <a:lstStyle>
            <a:lvl1pPr>
              <a:defRPr/>
            </a:lvl1pPr>
          </a:lstStyle>
          <a:p>
            <a:pPr>
              <a:defRPr/>
            </a:pPr>
            <a:fld id="{5820B236-1C53-B34B-9A2D-869B157495BC}" type="datetimeFigureOut">
              <a:rPr lang="en-US"/>
              <a:pPr>
                <a:defRPr/>
              </a:pPr>
              <a:t>3/30/23</a:t>
            </a:fld>
            <a:endParaRPr lang="en-US" dirty="0"/>
          </a:p>
        </p:txBody>
      </p:sp>
      <p:sp>
        <p:nvSpPr>
          <p:cNvPr id="5" name="Footer Placeholder 4">
            <a:extLst>
              <a:ext uri="{FF2B5EF4-FFF2-40B4-BE49-F238E27FC236}">
                <a16:creationId xmlns:a16="http://schemas.microsoft.com/office/drawing/2014/main" id="{626B9F42-3294-024B-8F54-25666051C3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565160-067B-5A41-AD9C-9BB87289C480}"/>
              </a:ext>
            </a:extLst>
          </p:cNvPr>
          <p:cNvSpPr>
            <a:spLocks noGrp="1"/>
          </p:cNvSpPr>
          <p:nvPr>
            <p:ph type="sldNum" sz="quarter" idx="12"/>
          </p:nvPr>
        </p:nvSpPr>
        <p:spPr/>
        <p:txBody>
          <a:bodyPr/>
          <a:lstStyle>
            <a:lvl1pPr>
              <a:defRPr/>
            </a:lvl1pPr>
          </a:lstStyle>
          <a:p>
            <a:pPr>
              <a:defRPr/>
            </a:pPr>
            <a:fld id="{F000F3D7-10A9-B346-AC9E-1600AA9E2704}" type="slidenum">
              <a:rPr lang="en-US"/>
              <a:pPr>
                <a:defRPr/>
              </a:pPr>
              <a:t>‹#›</a:t>
            </a:fld>
            <a:endParaRPr lang="en-US" dirty="0"/>
          </a:p>
        </p:txBody>
      </p:sp>
    </p:spTree>
    <p:extLst>
      <p:ext uri="{BB962C8B-B14F-4D97-AF65-F5344CB8AC3E}">
        <p14:creationId xmlns:p14="http://schemas.microsoft.com/office/powerpoint/2010/main" val="3928704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F8E79-9118-6D4E-86B3-C6A85B049889}"/>
              </a:ext>
            </a:extLst>
          </p:cNvPr>
          <p:cNvSpPr>
            <a:spLocks noGrp="1"/>
          </p:cNvSpPr>
          <p:nvPr>
            <p:ph type="dt" sz="half" idx="10"/>
          </p:nvPr>
        </p:nvSpPr>
        <p:spPr/>
        <p:txBody>
          <a:bodyPr/>
          <a:lstStyle>
            <a:lvl1pPr>
              <a:defRPr/>
            </a:lvl1pPr>
          </a:lstStyle>
          <a:p>
            <a:pPr>
              <a:defRPr/>
            </a:pPr>
            <a:fld id="{79DA1715-AC69-CE4C-8E60-112301442BDA}" type="datetimeFigureOut">
              <a:rPr lang="en-US"/>
              <a:pPr>
                <a:defRPr/>
              </a:pPr>
              <a:t>3/30/23</a:t>
            </a:fld>
            <a:endParaRPr lang="en-US" dirty="0"/>
          </a:p>
        </p:txBody>
      </p:sp>
      <p:sp>
        <p:nvSpPr>
          <p:cNvPr id="6" name="Footer Placeholder 4">
            <a:extLst>
              <a:ext uri="{FF2B5EF4-FFF2-40B4-BE49-F238E27FC236}">
                <a16:creationId xmlns:a16="http://schemas.microsoft.com/office/drawing/2014/main" id="{ED6E738C-7633-7749-B90D-FE38AA5AB2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5ECD0F3-FA8D-0C48-8187-DC6026BC7E48}"/>
              </a:ext>
            </a:extLst>
          </p:cNvPr>
          <p:cNvSpPr>
            <a:spLocks noGrp="1"/>
          </p:cNvSpPr>
          <p:nvPr>
            <p:ph type="sldNum" sz="quarter" idx="12"/>
          </p:nvPr>
        </p:nvSpPr>
        <p:spPr/>
        <p:txBody>
          <a:bodyPr/>
          <a:lstStyle>
            <a:lvl1pPr>
              <a:defRPr/>
            </a:lvl1pPr>
          </a:lstStyle>
          <a:p>
            <a:pPr>
              <a:defRPr/>
            </a:pPr>
            <a:fld id="{B5863B81-7707-4C4F-92CE-59A9A43BBB8E}" type="slidenum">
              <a:rPr lang="en-US"/>
              <a:pPr>
                <a:defRPr/>
              </a:pPr>
              <a:t>‹#›</a:t>
            </a:fld>
            <a:endParaRPr lang="en-US" dirty="0"/>
          </a:p>
        </p:txBody>
      </p:sp>
    </p:spTree>
    <p:extLst>
      <p:ext uri="{BB962C8B-B14F-4D97-AF65-F5344CB8AC3E}">
        <p14:creationId xmlns:p14="http://schemas.microsoft.com/office/powerpoint/2010/main" val="2649581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A9FA5C-C737-4640-8C28-0FD8D6EA29B3}"/>
              </a:ext>
            </a:extLst>
          </p:cNvPr>
          <p:cNvSpPr>
            <a:spLocks noGrp="1"/>
          </p:cNvSpPr>
          <p:nvPr>
            <p:ph type="dt" sz="half" idx="10"/>
          </p:nvPr>
        </p:nvSpPr>
        <p:spPr/>
        <p:txBody>
          <a:bodyPr/>
          <a:lstStyle>
            <a:lvl1pPr>
              <a:defRPr/>
            </a:lvl1pPr>
          </a:lstStyle>
          <a:p>
            <a:pPr>
              <a:defRPr/>
            </a:pPr>
            <a:fld id="{879DCC2A-34EB-AA4C-BBE4-12443BD0D5B6}" type="datetimeFigureOut">
              <a:rPr lang="en-US"/>
              <a:pPr>
                <a:defRPr/>
              </a:pPr>
              <a:t>3/30/23</a:t>
            </a:fld>
            <a:endParaRPr lang="en-US" dirty="0"/>
          </a:p>
        </p:txBody>
      </p:sp>
      <p:sp>
        <p:nvSpPr>
          <p:cNvPr id="8" name="Footer Placeholder 4">
            <a:extLst>
              <a:ext uri="{FF2B5EF4-FFF2-40B4-BE49-F238E27FC236}">
                <a16:creationId xmlns:a16="http://schemas.microsoft.com/office/drawing/2014/main" id="{EFFFAF04-5E93-4B40-B85E-39381E5FB1C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1760B51-46FC-C54D-ACE0-514D9BB20698}"/>
              </a:ext>
            </a:extLst>
          </p:cNvPr>
          <p:cNvSpPr>
            <a:spLocks noGrp="1"/>
          </p:cNvSpPr>
          <p:nvPr>
            <p:ph type="sldNum" sz="quarter" idx="12"/>
          </p:nvPr>
        </p:nvSpPr>
        <p:spPr/>
        <p:txBody>
          <a:bodyPr/>
          <a:lstStyle>
            <a:lvl1pPr>
              <a:defRPr/>
            </a:lvl1pPr>
          </a:lstStyle>
          <a:p>
            <a:pPr>
              <a:defRPr/>
            </a:pPr>
            <a:fld id="{1C35D782-C6D1-8142-85E0-F21AD8F64902}" type="slidenum">
              <a:rPr lang="en-US"/>
              <a:pPr>
                <a:defRPr/>
              </a:pPr>
              <a:t>‹#›</a:t>
            </a:fld>
            <a:endParaRPr lang="en-US" dirty="0"/>
          </a:p>
        </p:txBody>
      </p:sp>
    </p:spTree>
    <p:extLst>
      <p:ext uri="{BB962C8B-B14F-4D97-AF65-F5344CB8AC3E}">
        <p14:creationId xmlns:p14="http://schemas.microsoft.com/office/powerpoint/2010/main" val="168598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1DCF6B0-7016-224F-853D-33D7A4074FA9}"/>
              </a:ext>
            </a:extLst>
          </p:cNvPr>
          <p:cNvSpPr>
            <a:spLocks noGrp="1"/>
          </p:cNvSpPr>
          <p:nvPr>
            <p:ph type="dt" sz="half" idx="10"/>
          </p:nvPr>
        </p:nvSpPr>
        <p:spPr/>
        <p:txBody>
          <a:bodyPr/>
          <a:lstStyle>
            <a:lvl1pPr>
              <a:defRPr/>
            </a:lvl1pPr>
          </a:lstStyle>
          <a:p>
            <a:pPr>
              <a:defRPr/>
            </a:pPr>
            <a:fld id="{BB07978E-943E-8943-9661-F4D7B20ECF15}" type="datetimeFigureOut">
              <a:rPr lang="en-US"/>
              <a:pPr>
                <a:defRPr/>
              </a:pPr>
              <a:t>3/30/23</a:t>
            </a:fld>
            <a:endParaRPr lang="en-US" dirty="0"/>
          </a:p>
        </p:txBody>
      </p:sp>
      <p:sp>
        <p:nvSpPr>
          <p:cNvPr id="4" name="Footer Placeholder 4">
            <a:extLst>
              <a:ext uri="{FF2B5EF4-FFF2-40B4-BE49-F238E27FC236}">
                <a16:creationId xmlns:a16="http://schemas.microsoft.com/office/drawing/2014/main" id="{96E61B23-89B7-8A40-A727-7AC91604019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CF60637-F7E6-C34E-834A-B14AF7BA37A9}"/>
              </a:ext>
            </a:extLst>
          </p:cNvPr>
          <p:cNvSpPr>
            <a:spLocks noGrp="1"/>
          </p:cNvSpPr>
          <p:nvPr>
            <p:ph type="sldNum" sz="quarter" idx="12"/>
          </p:nvPr>
        </p:nvSpPr>
        <p:spPr/>
        <p:txBody>
          <a:bodyPr/>
          <a:lstStyle>
            <a:lvl1pPr>
              <a:defRPr/>
            </a:lvl1pPr>
          </a:lstStyle>
          <a:p>
            <a:pPr>
              <a:defRPr/>
            </a:pPr>
            <a:fld id="{41E10AEC-ACBA-7440-BF8B-300E0AF2602A}" type="slidenum">
              <a:rPr lang="en-US"/>
              <a:pPr>
                <a:defRPr/>
              </a:pPr>
              <a:t>‹#›</a:t>
            </a:fld>
            <a:endParaRPr lang="en-US" dirty="0"/>
          </a:p>
        </p:txBody>
      </p:sp>
    </p:spTree>
    <p:extLst>
      <p:ext uri="{BB962C8B-B14F-4D97-AF65-F5344CB8AC3E}">
        <p14:creationId xmlns:p14="http://schemas.microsoft.com/office/powerpoint/2010/main" val="139279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6A9CD8-DF46-E94E-98A3-0175EBFAF3FD}"/>
              </a:ext>
            </a:extLst>
          </p:cNvPr>
          <p:cNvSpPr>
            <a:spLocks noGrp="1"/>
          </p:cNvSpPr>
          <p:nvPr>
            <p:ph type="dt" sz="half" idx="10"/>
          </p:nvPr>
        </p:nvSpPr>
        <p:spPr/>
        <p:txBody>
          <a:bodyPr/>
          <a:lstStyle>
            <a:lvl1pPr>
              <a:defRPr/>
            </a:lvl1pPr>
          </a:lstStyle>
          <a:p>
            <a:pPr>
              <a:defRPr/>
            </a:pPr>
            <a:fld id="{C6414157-0AEB-C849-BC36-D29F30692502}" type="datetimeFigureOut">
              <a:rPr lang="en-US"/>
              <a:pPr>
                <a:defRPr/>
              </a:pPr>
              <a:t>3/30/23</a:t>
            </a:fld>
            <a:endParaRPr lang="en-US" dirty="0"/>
          </a:p>
        </p:txBody>
      </p:sp>
      <p:sp>
        <p:nvSpPr>
          <p:cNvPr id="3" name="Footer Placeholder 4">
            <a:extLst>
              <a:ext uri="{FF2B5EF4-FFF2-40B4-BE49-F238E27FC236}">
                <a16:creationId xmlns:a16="http://schemas.microsoft.com/office/drawing/2014/main" id="{1E15DC62-74AD-C843-A921-8A653E8273C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5E17984-161E-4F4D-930E-F5597A9BEB13}"/>
              </a:ext>
            </a:extLst>
          </p:cNvPr>
          <p:cNvSpPr>
            <a:spLocks noGrp="1"/>
          </p:cNvSpPr>
          <p:nvPr>
            <p:ph type="sldNum" sz="quarter" idx="12"/>
          </p:nvPr>
        </p:nvSpPr>
        <p:spPr/>
        <p:txBody>
          <a:bodyPr/>
          <a:lstStyle>
            <a:lvl1pPr>
              <a:defRPr/>
            </a:lvl1pPr>
          </a:lstStyle>
          <a:p>
            <a:pPr>
              <a:defRPr/>
            </a:pPr>
            <a:fld id="{8E9FA048-AA24-E74C-9857-0DBB64E957C7}" type="slidenum">
              <a:rPr lang="en-US"/>
              <a:pPr>
                <a:defRPr/>
              </a:pPr>
              <a:t>‹#›</a:t>
            </a:fld>
            <a:endParaRPr lang="en-US" dirty="0"/>
          </a:p>
        </p:txBody>
      </p:sp>
    </p:spTree>
    <p:extLst>
      <p:ext uri="{BB962C8B-B14F-4D97-AF65-F5344CB8AC3E}">
        <p14:creationId xmlns:p14="http://schemas.microsoft.com/office/powerpoint/2010/main" val="1695103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9BCC6FA-9455-7A4C-83D7-5CDCD17B4BD3}"/>
              </a:ext>
            </a:extLst>
          </p:cNvPr>
          <p:cNvSpPr>
            <a:spLocks noGrp="1"/>
          </p:cNvSpPr>
          <p:nvPr>
            <p:ph type="dt" sz="half" idx="10"/>
          </p:nvPr>
        </p:nvSpPr>
        <p:spPr/>
        <p:txBody>
          <a:bodyPr/>
          <a:lstStyle>
            <a:lvl1pPr>
              <a:defRPr/>
            </a:lvl1pPr>
          </a:lstStyle>
          <a:p>
            <a:pPr>
              <a:defRPr/>
            </a:pPr>
            <a:fld id="{D98980E6-BA8D-5F44-8274-E273681A00DF}" type="datetimeFigureOut">
              <a:rPr lang="en-US"/>
              <a:pPr>
                <a:defRPr/>
              </a:pPr>
              <a:t>3/30/23</a:t>
            </a:fld>
            <a:endParaRPr lang="en-US" dirty="0"/>
          </a:p>
        </p:txBody>
      </p:sp>
      <p:sp>
        <p:nvSpPr>
          <p:cNvPr id="6" name="Footer Placeholder 4">
            <a:extLst>
              <a:ext uri="{FF2B5EF4-FFF2-40B4-BE49-F238E27FC236}">
                <a16:creationId xmlns:a16="http://schemas.microsoft.com/office/drawing/2014/main" id="{CE9362B2-829C-8144-AE00-F7128311AB0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9C786F6-C196-A442-83C2-59DE24FEE3A3}"/>
              </a:ext>
            </a:extLst>
          </p:cNvPr>
          <p:cNvSpPr>
            <a:spLocks noGrp="1"/>
          </p:cNvSpPr>
          <p:nvPr>
            <p:ph type="sldNum" sz="quarter" idx="12"/>
          </p:nvPr>
        </p:nvSpPr>
        <p:spPr/>
        <p:txBody>
          <a:bodyPr/>
          <a:lstStyle>
            <a:lvl1pPr>
              <a:defRPr/>
            </a:lvl1pPr>
          </a:lstStyle>
          <a:p>
            <a:pPr>
              <a:defRPr/>
            </a:pPr>
            <a:fld id="{C1B075BC-5423-6641-AF00-A49E177CAC54}" type="slidenum">
              <a:rPr lang="en-US"/>
              <a:pPr>
                <a:defRPr/>
              </a:pPr>
              <a:t>‹#›</a:t>
            </a:fld>
            <a:endParaRPr lang="en-US" dirty="0"/>
          </a:p>
        </p:txBody>
      </p:sp>
    </p:spTree>
    <p:extLst>
      <p:ext uri="{BB962C8B-B14F-4D97-AF65-F5344CB8AC3E}">
        <p14:creationId xmlns:p14="http://schemas.microsoft.com/office/powerpoint/2010/main" val="2976830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D54B67-66DC-EB45-801E-7C40A1A5CD67}"/>
              </a:ext>
            </a:extLst>
          </p:cNvPr>
          <p:cNvSpPr>
            <a:spLocks noGrp="1"/>
          </p:cNvSpPr>
          <p:nvPr>
            <p:ph type="dt" sz="half" idx="10"/>
          </p:nvPr>
        </p:nvSpPr>
        <p:spPr/>
        <p:txBody>
          <a:bodyPr/>
          <a:lstStyle>
            <a:lvl1pPr>
              <a:defRPr/>
            </a:lvl1pPr>
          </a:lstStyle>
          <a:p>
            <a:pPr>
              <a:defRPr/>
            </a:pPr>
            <a:fld id="{49280765-A9E5-2145-97B6-08A39499B2B5}" type="datetimeFigureOut">
              <a:rPr lang="en-US"/>
              <a:pPr>
                <a:defRPr/>
              </a:pPr>
              <a:t>3/30/23</a:t>
            </a:fld>
            <a:endParaRPr lang="en-US" dirty="0"/>
          </a:p>
        </p:txBody>
      </p:sp>
      <p:sp>
        <p:nvSpPr>
          <p:cNvPr id="6" name="Footer Placeholder 4">
            <a:extLst>
              <a:ext uri="{FF2B5EF4-FFF2-40B4-BE49-F238E27FC236}">
                <a16:creationId xmlns:a16="http://schemas.microsoft.com/office/drawing/2014/main" id="{D0F0D140-447F-1048-92F2-AB635A3D0B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DC00B68-F39B-EE43-AF9D-CE71E500146F}"/>
              </a:ext>
            </a:extLst>
          </p:cNvPr>
          <p:cNvSpPr>
            <a:spLocks noGrp="1"/>
          </p:cNvSpPr>
          <p:nvPr>
            <p:ph type="sldNum" sz="quarter" idx="12"/>
          </p:nvPr>
        </p:nvSpPr>
        <p:spPr/>
        <p:txBody>
          <a:bodyPr/>
          <a:lstStyle>
            <a:lvl1pPr>
              <a:defRPr/>
            </a:lvl1pPr>
          </a:lstStyle>
          <a:p>
            <a:pPr>
              <a:defRPr/>
            </a:pPr>
            <a:fld id="{1F00B963-6DF7-9544-AEFB-50A3A5BB3D64}" type="slidenum">
              <a:rPr lang="en-US"/>
              <a:pPr>
                <a:defRPr/>
              </a:pPr>
              <a:t>‹#›</a:t>
            </a:fld>
            <a:endParaRPr lang="en-US" dirty="0"/>
          </a:p>
        </p:txBody>
      </p:sp>
    </p:spTree>
    <p:extLst>
      <p:ext uri="{BB962C8B-B14F-4D97-AF65-F5344CB8AC3E}">
        <p14:creationId xmlns:p14="http://schemas.microsoft.com/office/powerpoint/2010/main" val="2173891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9C4BA-760B-AC45-839B-34AB9B77DB71}"/>
              </a:ext>
            </a:extLst>
          </p:cNvPr>
          <p:cNvSpPr>
            <a:spLocks noGrp="1"/>
          </p:cNvSpPr>
          <p:nvPr>
            <p:ph type="dt" sz="half" idx="10"/>
          </p:nvPr>
        </p:nvSpPr>
        <p:spPr/>
        <p:txBody>
          <a:bodyPr/>
          <a:lstStyle>
            <a:lvl1pPr>
              <a:defRPr/>
            </a:lvl1pPr>
          </a:lstStyle>
          <a:p>
            <a:pPr>
              <a:defRPr/>
            </a:pPr>
            <a:fld id="{A9FF4B54-D1DC-3D4C-80F3-0D9EFB81305F}" type="datetimeFigureOut">
              <a:rPr lang="en-US"/>
              <a:pPr>
                <a:defRPr/>
              </a:pPr>
              <a:t>3/30/23</a:t>
            </a:fld>
            <a:endParaRPr lang="en-US" dirty="0"/>
          </a:p>
        </p:txBody>
      </p:sp>
      <p:sp>
        <p:nvSpPr>
          <p:cNvPr id="5" name="Footer Placeholder 4">
            <a:extLst>
              <a:ext uri="{FF2B5EF4-FFF2-40B4-BE49-F238E27FC236}">
                <a16:creationId xmlns:a16="http://schemas.microsoft.com/office/drawing/2014/main" id="{B40BB753-9821-B942-8842-9FF3F2AD5D6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BD87795-FA81-1D43-A169-68C86ADD123C}"/>
              </a:ext>
            </a:extLst>
          </p:cNvPr>
          <p:cNvSpPr>
            <a:spLocks noGrp="1"/>
          </p:cNvSpPr>
          <p:nvPr>
            <p:ph type="sldNum" sz="quarter" idx="12"/>
          </p:nvPr>
        </p:nvSpPr>
        <p:spPr/>
        <p:txBody>
          <a:bodyPr/>
          <a:lstStyle>
            <a:lvl1pPr>
              <a:defRPr/>
            </a:lvl1pPr>
          </a:lstStyle>
          <a:p>
            <a:pPr>
              <a:defRPr/>
            </a:pPr>
            <a:fld id="{864B699D-6B1D-B34B-B5C2-82D62AF6BF80}" type="slidenum">
              <a:rPr lang="en-US"/>
              <a:pPr>
                <a:defRPr/>
              </a:pPr>
              <a:t>‹#›</a:t>
            </a:fld>
            <a:endParaRPr lang="en-US" dirty="0"/>
          </a:p>
        </p:txBody>
      </p:sp>
    </p:spTree>
    <p:extLst>
      <p:ext uri="{BB962C8B-B14F-4D97-AF65-F5344CB8AC3E}">
        <p14:creationId xmlns:p14="http://schemas.microsoft.com/office/powerpoint/2010/main" val="1968046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F367F-BA0C-6C47-962B-94455206D005}"/>
              </a:ext>
            </a:extLst>
          </p:cNvPr>
          <p:cNvSpPr>
            <a:spLocks noGrp="1"/>
          </p:cNvSpPr>
          <p:nvPr>
            <p:ph type="dt" sz="half" idx="10"/>
          </p:nvPr>
        </p:nvSpPr>
        <p:spPr/>
        <p:txBody>
          <a:bodyPr/>
          <a:lstStyle>
            <a:lvl1pPr>
              <a:defRPr/>
            </a:lvl1pPr>
          </a:lstStyle>
          <a:p>
            <a:pPr>
              <a:defRPr/>
            </a:pPr>
            <a:fld id="{2755911A-610A-F34D-9084-7C3179E1FE24}" type="datetimeFigureOut">
              <a:rPr lang="en-US"/>
              <a:pPr>
                <a:defRPr/>
              </a:pPr>
              <a:t>3/30/23</a:t>
            </a:fld>
            <a:endParaRPr lang="en-US" dirty="0"/>
          </a:p>
        </p:txBody>
      </p:sp>
      <p:sp>
        <p:nvSpPr>
          <p:cNvPr id="5" name="Footer Placeholder 4">
            <a:extLst>
              <a:ext uri="{FF2B5EF4-FFF2-40B4-BE49-F238E27FC236}">
                <a16:creationId xmlns:a16="http://schemas.microsoft.com/office/drawing/2014/main" id="{8BEB3263-6195-554D-98AC-E7F0295618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8CC28E8-3DC1-D948-B0E0-E470A2A26DCB}"/>
              </a:ext>
            </a:extLst>
          </p:cNvPr>
          <p:cNvSpPr>
            <a:spLocks noGrp="1"/>
          </p:cNvSpPr>
          <p:nvPr>
            <p:ph type="sldNum" sz="quarter" idx="12"/>
          </p:nvPr>
        </p:nvSpPr>
        <p:spPr/>
        <p:txBody>
          <a:bodyPr/>
          <a:lstStyle>
            <a:lvl1pPr>
              <a:defRPr/>
            </a:lvl1pPr>
          </a:lstStyle>
          <a:p>
            <a:pPr>
              <a:defRPr/>
            </a:pPr>
            <a:fld id="{BD19C807-95FB-3E46-8981-B7D82D39C417}" type="slidenum">
              <a:rPr lang="en-US"/>
              <a:pPr>
                <a:defRPr/>
              </a:pPr>
              <a:t>‹#›</a:t>
            </a:fld>
            <a:endParaRPr lang="en-US" dirty="0"/>
          </a:p>
        </p:txBody>
      </p:sp>
    </p:spTree>
    <p:extLst>
      <p:ext uri="{BB962C8B-B14F-4D97-AF65-F5344CB8AC3E}">
        <p14:creationId xmlns:p14="http://schemas.microsoft.com/office/powerpoint/2010/main" val="24848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8A0-8839-4CFB-9C46-E0C8A438A4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B7D3F-27B0-4F42-B8B6-8A9FEC2002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53633-CAC6-4D7A-A35A-BE9CF135D2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FB14660-974C-4189-95C1-C21D1DF1735B}" type="datetimeFigureOut">
              <a:rPr lang="en-US"/>
              <a:pPr>
                <a:defRPr/>
              </a:pPr>
              <a:t>3/30/23</a:t>
            </a:fld>
            <a:endParaRPr lang="en-US"/>
          </a:p>
        </p:txBody>
      </p:sp>
      <p:sp>
        <p:nvSpPr>
          <p:cNvPr id="5" name="Footer Placeholder 4">
            <a:extLst>
              <a:ext uri="{FF2B5EF4-FFF2-40B4-BE49-F238E27FC236}">
                <a16:creationId xmlns:a16="http://schemas.microsoft.com/office/drawing/2014/main" id="{18C62B55-A566-44C7-87BA-8794B9FF129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08D06A-A434-4808-BC33-8B5838E3B80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B1949B4-9D56-43C3-AF11-D95AB9FAA072}" type="slidenum">
              <a:rPr lang="en-US"/>
              <a:pPr>
                <a:defRPr/>
              </a:pPr>
              <a:t>‹#›</a:t>
            </a:fld>
            <a:endParaRPr lang="en-US"/>
          </a:p>
        </p:txBody>
      </p:sp>
    </p:spTree>
    <p:extLst>
      <p:ext uri="{BB962C8B-B14F-4D97-AF65-F5344CB8AC3E}">
        <p14:creationId xmlns:p14="http://schemas.microsoft.com/office/powerpoint/2010/main" val="264842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C5A218-42D6-4018-B025-9F569B88A38C}" type="datetimeFigureOut">
              <a:rPr lang="en-US" smtClean="0"/>
              <a:pPr>
                <a:defRPr/>
              </a:pPr>
              <a:t>3/30/23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C7B243-7526-4F8B-B00E-482A2A4BC0CC}" type="slidenum">
              <a:rPr lang="en-US" altLang="en-US" smtClean="0"/>
              <a:pPr/>
              <a:t>‹#›</a:t>
            </a:fld>
            <a:endParaRPr lang="en-US" altLang="en-US"/>
          </a:p>
        </p:txBody>
      </p:sp>
    </p:spTree>
    <p:extLst>
      <p:ext uri="{BB962C8B-B14F-4D97-AF65-F5344CB8AC3E}">
        <p14:creationId xmlns:p14="http://schemas.microsoft.com/office/powerpoint/2010/main" val="2373714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1568-D9C9-48F4-8082-805B6390FB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015BFF-0B33-411E-99EB-3B5CFDB954F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9C08E-D210-418F-BEFC-E001EBD3B87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76CF67A-9429-4785-A4AA-A7F507323529}" type="datetimeFigureOut">
              <a:rPr lang="en-US"/>
              <a:pPr>
                <a:defRPr/>
              </a:pPr>
              <a:t>3/30/23</a:t>
            </a:fld>
            <a:endParaRPr lang="en-US"/>
          </a:p>
        </p:txBody>
      </p:sp>
      <p:sp>
        <p:nvSpPr>
          <p:cNvPr id="5" name="Footer Placeholder 4">
            <a:extLst>
              <a:ext uri="{FF2B5EF4-FFF2-40B4-BE49-F238E27FC236}">
                <a16:creationId xmlns:a16="http://schemas.microsoft.com/office/drawing/2014/main" id="{0998FB41-DBC4-4B08-8446-4F2D01259C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AE6293-9973-476B-B238-6F3C3C7BF60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974A35C-24E9-476C-952E-32EB6E569B6D}" type="slidenum">
              <a:rPr lang="en-US"/>
              <a:pPr>
                <a:defRPr/>
              </a:pPr>
              <a:t>‹#›</a:t>
            </a:fld>
            <a:endParaRPr lang="en-US"/>
          </a:p>
        </p:txBody>
      </p:sp>
    </p:spTree>
    <p:extLst>
      <p:ext uri="{BB962C8B-B14F-4D97-AF65-F5344CB8AC3E}">
        <p14:creationId xmlns:p14="http://schemas.microsoft.com/office/powerpoint/2010/main" val="2442471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7C0C-4ABE-4C71-A555-20D96F8F7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53C1F-AF70-4DC5-9F70-CBF0896819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A2164-8041-4AEA-A60E-4CABE852D7E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D112006-4224-41EA-9B81-933638C35393}" type="datetimeFigureOut">
              <a:rPr lang="en-US"/>
              <a:pPr>
                <a:defRPr/>
              </a:pPr>
              <a:t>3/30/23</a:t>
            </a:fld>
            <a:endParaRPr lang="en-US"/>
          </a:p>
        </p:txBody>
      </p:sp>
      <p:sp>
        <p:nvSpPr>
          <p:cNvPr id="5" name="Footer Placeholder 4">
            <a:extLst>
              <a:ext uri="{FF2B5EF4-FFF2-40B4-BE49-F238E27FC236}">
                <a16:creationId xmlns:a16="http://schemas.microsoft.com/office/drawing/2014/main" id="{93B83515-9B72-4585-9750-3BBB764D992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C2A5C0-F059-4B3D-B04C-D67040E3A47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23B0CAE-D312-48BF-BF57-4C236A28DC84}" type="slidenum">
              <a:rPr lang="en-US"/>
              <a:pPr>
                <a:defRPr/>
              </a:pPr>
              <a:t>‹#›</a:t>
            </a:fld>
            <a:endParaRPr lang="en-US"/>
          </a:p>
        </p:txBody>
      </p:sp>
    </p:spTree>
    <p:extLst>
      <p:ext uri="{BB962C8B-B14F-4D97-AF65-F5344CB8AC3E}">
        <p14:creationId xmlns:p14="http://schemas.microsoft.com/office/powerpoint/2010/main" val="3588955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FC76-5FE6-40A4-AEF5-021F49F816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F25CA-F96B-47E6-A988-D1FE85E3541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01B19-3400-48AB-9D8F-9F6774E5E11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BAA0C-281F-4F06-A7F3-B8DA6C231B7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78FE5F2-E03C-402E-A0BE-27A3A569BED2}" type="datetimeFigureOut">
              <a:rPr lang="en-US"/>
              <a:pPr>
                <a:defRPr/>
              </a:pPr>
              <a:t>3/30/23</a:t>
            </a:fld>
            <a:endParaRPr lang="en-US"/>
          </a:p>
        </p:txBody>
      </p:sp>
      <p:sp>
        <p:nvSpPr>
          <p:cNvPr id="6" name="Footer Placeholder 5">
            <a:extLst>
              <a:ext uri="{FF2B5EF4-FFF2-40B4-BE49-F238E27FC236}">
                <a16:creationId xmlns:a16="http://schemas.microsoft.com/office/drawing/2014/main" id="{333BC641-DD80-4D47-B3DC-D3A453C59FC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51B818-2F39-44CD-AB40-E03B019C8C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99A1892-1336-4928-8FE9-0EE4A3646837}" type="slidenum">
              <a:rPr lang="en-US"/>
              <a:pPr>
                <a:defRPr/>
              </a:pPr>
              <a:t>‹#›</a:t>
            </a:fld>
            <a:endParaRPr lang="en-US"/>
          </a:p>
        </p:txBody>
      </p:sp>
    </p:spTree>
    <p:extLst>
      <p:ext uri="{BB962C8B-B14F-4D97-AF65-F5344CB8AC3E}">
        <p14:creationId xmlns:p14="http://schemas.microsoft.com/office/powerpoint/2010/main" val="4974289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9762-6642-4282-8C74-5658900B9F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DA9550-3906-442E-AB41-0B49FB2F62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29A7BF-18FB-4FB5-8E0A-7B60D604654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D198C-34AC-4A8B-947B-04726E958C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B38DC5-EC98-4553-B3C0-E1804CACD6C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F3CF4-D895-47C8-A626-58BD9A1CA3A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9A6A8D6-8EE3-4ECF-A568-0C347F6FBE25}" type="datetimeFigureOut">
              <a:rPr lang="en-US"/>
              <a:pPr>
                <a:defRPr/>
              </a:pPr>
              <a:t>3/30/23</a:t>
            </a:fld>
            <a:endParaRPr lang="en-US"/>
          </a:p>
        </p:txBody>
      </p:sp>
      <p:sp>
        <p:nvSpPr>
          <p:cNvPr id="8" name="Footer Placeholder 7">
            <a:extLst>
              <a:ext uri="{FF2B5EF4-FFF2-40B4-BE49-F238E27FC236}">
                <a16:creationId xmlns:a16="http://schemas.microsoft.com/office/drawing/2014/main" id="{9FCDCF4D-E21C-4A35-B6DA-B541A35F05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C99B184-1ED0-4519-AE8E-FA6352C4EF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7FB282C-EDDF-4268-B9CF-229AF2DDA4CA}" type="slidenum">
              <a:rPr lang="en-US"/>
              <a:pPr>
                <a:defRPr/>
              </a:pPr>
              <a:t>‹#›</a:t>
            </a:fld>
            <a:endParaRPr lang="en-US"/>
          </a:p>
        </p:txBody>
      </p:sp>
    </p:spTree>
    <p:extLst>
      <p:ext uri="{BB962C8B-B14F-4D97-AF65-F5344CB8AC3E}">
        <p14:creationId xmlns:p14="http://schemas.microsoft.com/office/powerpoint/2010/main" val="4274603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19D1-FF90-47D0-8496-63FAFE8F84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9DDFD99-E6CD-4833-B341-D7C7C187A29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8BF46-69CD-4FDF-9FCD-1C62B2EC55F3}" type="datetimeFigureOut">
              <a:rPr lang="en-US"/>
              <a:pPr>
                <a:defRPr/>
              </a:pPr>
              <a:t>3/30/23</a:t>
            </a:fld>
            <a:endParaRPr lang="en-US"/>
          </a:p>
        </p:txBody>
      </p:sp>
      <p:sp>
        <p:nvSpPr>
          <p:cNvPr id="4" name="Footer Placeholder 3">
            <a:extLst>
              <a:ext uri="{FF2B5EF4-FFF2-40B4-BE49-F238E27FC236}">
                <a16:creationId xmlns:a16="http://schemas.microsoft.com/office/drawing/2014/main" id="{0573CC9F-D14D-425C-AA8D-37E70B7AF28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659C258-C779-4B26-B980-2C9ADA45B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ED901A-06EE-430D-A745-C745E064DE76}" type="slidenum">
              <a:rPr lang="en-US"/>
              <a:pPr>
                <a:defRPr/>
              </a:pPr>
              <a:t>‹#›</a:t>
            </a:fld>
            <a:endParaRPr lang="en-US"/>
          </a:p>
        </p:txBody>
      </p:sp>
    </p:spTree>
    <p:extLst>
      <p:ext uri="{BB962C8B-B14F-4D97-AF65-F5344CB8AC3E}">
        <p14:creationId xmlns:p14="http://schemas.microsoft.com/office/powerpoint/2010/main" val="2244066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897B7-E0D6-49DC-8D1B-B357E59212B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03FD26A-78C2-42E0-B339-E2A7960B6FCC}" type="datetimeFigureOut">
              <a:rPr lang="en-US"/>
              <a:pPr>
                <a:defRPr/>
              </a:pPr>
              <a:t>3/30/23</a:t>
            </a:fld>
            <a:endParaRPr lang="en-US"/>
          </a:p>
        </p:txBody>
      </p:sp>
      <p:sp>
        <p:nvSpPr>
          <p:cNvPr id="3" name="Footer Placeholder 2">
            <a:extLst>
              <a:ext uri="{FF2B5EF4-FFF2-40B4-BE49-F238E27FC236}">
                <a16:creationId xmlns:a16="http://schemas.microsoft.com/office/drawing/2014/main" id="{3BF471C4-2128-4C75-B5B9-FBA5BABB9B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F4F3FFC-72F8-43AD-8567-7902F7A6926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DFAA5FC-684C-42B5-A19B-43013D1422B4}" type="slidenum">
              <a:rPr lang="en-US"/>
              <a:pPr>
                <a:defRPr/>
              </a:pPr>
              <a:t>‹#›</a:t>
            </a:fld>
            <a:endParaRPr lang="en-US"/>
          </a:p>
        </p:txBody>
      </p:sp>
    </p:spTree>
    <p:extLst>
      <p:ext uri="{BB962C8B-B14F-4D97-AF65-F5344CB8AC3E}">
        <p14:creationId xmlns:p14="http://schemas.microsoft.com/office/powerpoint/2010/main" val="485572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8A2-8051-4737-A21E-2C219A4C7B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11AC5-4DF8-4303-9A16-6F4BADC5D1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EBAB5-A1CA-4764-8B09-BA0225FEBA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AAA4D-FE0E-4213-B2EC-D9EE40F280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B01DF7F-B7D0-4914-82F1-8A7FE063ABB1}" type="datetimeFigureOut">
              <a:rPr lang="en-US"/>
              <a:pPr>
                <a:defRPr/>
              </a:pPr>
              <a:t>3/30/23</a:t>
            </a:fld>
            <a:endParaRPr lang="en-US"/>
          </a:p>
        </p:txBody>
      </p:sp>
      <p:sp>
        <p:nvSpPr>
          <p:cNvPr id="6" name="Footer Placeholder 5">
            <a:extLst>
              <a:ext uri="{FF2B5EF4-FFF2-40B4-BE49-F238E27FC236}">
                <a16:creationId xmlns:a16="http://schemas.microsoft.com/office/drawing/2014/main" id="{0B675751-5D91-4266-A9DD-A8CEE7C0C50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B1659F-6C36-4D04-8E97-B435476AED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32B10C8-6335-4175-A032-59884FBD5D55}" type="slidenum">
              <a:rPr lang="en-US"/>
              <a:pPr>
                <a:defRPr/>
              </a:pPr>
              <a:t>‹#›</a:t>
            </a:fld>
            <a:endParaRPr lang="en-US"/>
          </a:p>
        </p:txBody>
      </p:sp>
    </p:spTree>
    <p:extLst>
      <p:ext uri="{BB962C8B-B14F-4D97-AF65-F5344CB8AC3E}">
        <p14:creationId xmlns:p14="http://schemas.microsoft.com/office/powerpoint/2010/main" val="2915792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069-3D7B-489F-9A7F-B6F6E99C87C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BA16D-19A1-4F5D-9AE8-7E1914DAB6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B942CA3-3825-4C7B-9020-7546D1E7B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EF546-4525-4496-956D-8536D7FF268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B66E8-7758-4B18-BDAB-CB1132B03C40}" type="datetimeFigureOut">
              <a:rPr lang="en-US"/>
              <a:pPr>
                <a:defRPr/>
              </a:pPr>
              <a:t>3/30/23</a:t>
            </a:fld>
            <a:endParaRPr lang="en-US"/>
          </a:p>
        </p:txBody>
      </p:sp>
      <p:sp>
        <p:nvSpPr>
          <p:cNvPr id="6" name="Footer Placeholder 5">
            <a:extLst>
              <a:ext uri="{FF2B5EF4-FFF2-40B4-BE49-F238E27FC236}">
                <a16:creationId xmlns:a16="http://schemas.microsoft.com/office/drawing/2014/main" id="{E9716001-1AED-4C09-9A09-60D020A6D64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36E2AB-36B4-4269-B8CA-641B20F7890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2F3FEB2-D9ED-4C2B-9DFC-F8B133F1AC54}" type="slidenum">
              <a:rPr lang="en-US"/>
              <a:pPr>
                <a:defRPr/>
              </a:pPr>
              <a:t>‹#›</a:t>
            </a:fld>
            <a:endParaRPr lang="en-US"/>
          </a:p>
        </p:txBody>
      </p:sp>
    </p:spTree>
    <p:extLst>
      <p:ext uri="{BB962C8B-B14F-4D97-AF65-F5344CB8AC3E}">
        <p14:creationId xmlns:p14="http://schemas.microsoft.com/office/powerpoint/2010/main" val="38121766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FD02-66C3-49BC-8FB8-4882E96D6D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B90D0-7097-4672-852C-E7D437B1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AC8C7-4B1B-45E1-926D-83B93C8DCB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2C8DD61-F435-42A2-87BC-44A5A7AE27DD}" type="datetimeFigureOut">
              <a:rPr lang="en-US"/>
              <a:pPr>
                <a:defRPr/>
              </a:pPr>
              <a:t>3/30/23</a:t>
            </a:fld>
            <a:endParaRPr lang="en-US"/>
          </a:p>
        </p:txBody>
      </p:sp>
      <p:sp>
        <p:nvSpPr>
          <p:cNvPr id="5" name="Footer Placeholder 4">
            <a:extLst>
              <a:ext uri="{FF2B5EF4-FFF2-40B4-BE49-F238E27FC236}">
                <a16:creationId xmlns:a16="http://schemas.microsoft.com/office/drawing/2014/main" id="{964466BB-6263-473A-8F61-6A1E6D24C9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A85CE-4844-4B36-8B26-9AD31E1136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FA32C04-A32D-4333-BCCF-48C876F9C939}" type="slidenum">
              <a:rPr lang="en-US"/>
              <a:pPr>
                <a:defRPr/>
              </a:pPr>
              <a:t>‹#›</a:t>
            </a:fld>
            <a:endParaRPr lang="en-US"/>
          </a:p>
        </p:txBody>
      </p:sp>
    </p:spTree>
    <p:extLst>
      <p:ext uri="{BB962C8B-B14F-4D97-AF65-F5344CB8AC3E}">
        <p14:creationId xmlns:p14="http://schemas.microsoft.com/office/powerpoint/2010/main" val="2474525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8BA87-8489-48E9-AED9-01E749B518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5EF99-36FD-405F-8E53-580852720E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68DE5-775D-4C38-8BA8-6FCAB4BB2F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EC793E0-E2D7-4A63-B00B-45841C14ED2B}" type="datetimeFigureOut">
              <a:rPr lang="en-US"/>
              <a:pPr>
                <a:defRPr/>
              </a:pPr>
              <a:t>3/30/23</a:t>
            </a:fld>
            <a:endParaRPr lang="en-US"/>
          </a:p>
        </p:txBody>
      </p:sp>
      <p:sp>
        <p:nvSpPr>
          <p:cNvPr id="5" name="Footer Placeholder 4">
            <a:extLst>
              <a:ext uri="{FF2B5EF4-FFF2-40B4-BE49-F238E27FC236}">
                <a16:creationId xmlns:a16="http://schemas.microsoft.com/office/drawing/2014/main" id="{02857B2C-7FA2-488E-90FB-21C451AA9AC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9982B1-5522-4CB2-A625-7AEF7B4CF35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C601A83-F814-4C6C-9DA2-0DF5A8EB68B0}" type="slidenum">
              <a:rPr lang="en-US"/>
              <a:pPr>
                <a:defRPr/>
              </a:pPr>
              <a:t>‹#›</a:t>
            </a:fld>
            <a:endParaRPr lang="en-US"/>
          </a:p>
        </p:txBody>
      </p:sp>
    </p:spTree>
    <p:extLst>
      <p:ext uri="{BB962C8B-B14F-4D97-AF65-F5344CB8AC3E}">
        <p14:creationId xmlns:p14="http://schemas.microsoft.com/office/powerpoint/2010/main" val="40624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E3AF466-6BE2-4F1C-809D-9C42932DF717}" type="datetimeFigureOut">
              <a:rPr lang="en-US" smtClean="0"/>
              <a:pPr>
                <a:defRPr/>
              </a:pPr>
              <a:t>3/30/23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9D4998-B07A-4226-BAB9-0AE0EA10991C}" type="slidenum">
              <a:rPr lang="en-US" altLang="en-US" smtClean="0"/>
              <a:pPr/>
              <a:t>‹#›</a:t>
            </a:fld>
            <a:endParaRPr lang="en-US" altLang="en-US"/>
          </a:p>
        </p:txBody>
      </p:sp>
    </p:spTree>
    <p:extLst>
      <p:ext uri="{BB962C8B-B14F-4D97-AF65-F5344CB8AC3E}">
        <p14:creationId xmlns:p14="http://schemas.microsoft.com/office/powerpoint/2010/main" val="298088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9CA6C2D-01F3-4E68-9D03-E77690BF03E5}" type="datetimeFigureOut">
              <a:rPr lang="en-US" smtClean="0"/>
              <a:pPr>
                <a:defRPr/>
              </a:pPr>
              <a:t>3/30/23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5D6D8A7-C932-46BB-AF33-1CA6F0B78616}" type="slidenum">
              <a:rPr lang="en-US" altLang="en-US" smtClean="0"/>
              <a:pPr/>
              <a:t>‹#›</a:t>
            </a:fld>
            <a:endParaRPr lang="en-US" altLang="en-US"/>
          </a:p>
        </p:txBody>
      </p:sp>
    </p:spTree>
    <p:extLst>
      <p:ext uri="{BB962C8B-B14F-4D97-AF65-F5344CB8AC3E}">
        <p14:creationId xmlns:p14="http://schemas.microsoft.com/office/powerpoint/2010/main" val="29413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8.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FD53437-037A-49D2-91EC-5C855B17F7B3}" type="slidenum">
              <a:rPr lang="en-US" smtClean="0"/>
              <a:pPr>
                <a:defRPr/>
              </a:pPr>
              <a:t>‹#›</a:t>
            </a:fld>
            <a:endParaRPr lang="en-US" dirty="0"/>
          </a:p>
        </p:txBody>
      </p:sp>
      <p:pic>
        <p:nvPicPr>
          <p:cNvPr id="7" name="Picture 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 y="0"/>
            <a:ext cx="12188955" cy="6858000"/>
          </a:xfrm>
          <a:prstGeom prst="rect">
            <a:avLst/>
          </a:prstGeom>
        </p:spPr>
      </p:pic>
    </p:spTree>
    <p:extLst>
      <p:ext uri="{BB962C8B-B14F-4D97-AF65-F5344CB8AC3E}">
        <p14:creationId xmlns:p14="http://schemas.microsoft.com/office/powerpoint/2010/main" val="314743344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8951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3D19F4-0D39-BD4F-AE6D-ECF5F609F216}" type="datetimeFigureOut">
              <a:rPr lang="en-US" smtClean="0"/>
              <a:t>3/30/23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B309E1-6CDA-4E43-A53D-6D8616842721}" type="slidenum">
              <a:rPr lang="en-US" smtClean="0"/>
              <a:t>‹#›</a:t>
            </a:fld>
            <a:endParaRPr lang="en-US"/>
          </a:p>
        </p:txBody>
      </p:sp>
    </p:spTree>
    <p:extLst>
      <p:ext uri="{BB962C8B-B14F-4D97-AF65-F5344CB8AC3E}">
        <p14:creationId xmlns:p14="http://schemas.microsoft.com/office/powerpoint/2010/main" val="326399171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669"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7F7F7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7F7F7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7F7F7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7F7F7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7F7F7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CE0E65-5D93-B540-BFE2-EAF1F7871281}" type="datetimeFigureOut">
              <a:rPr lang="en-US" smtClean="0"/>
              <a:t>3/30/23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890344-1EA4-8D42-AC7A-642308F58293}" type="slidenum">
              <a:rPr lang="en-US" smtClean="0"/>
              <a:t>‹#›</a:t>
            </a:fld>
            <a:endParaRPr lang="en-US"/>
          </a:p>
        </p:txBody>
      </p:sp>
    </p:spTree>
    <p:extLst>
      <p:ext uri="{BB962C8B-B14F-4D97-AF65-F5344CB8AC3E}">
        <p14:creationId xmlns:p14="http://schemas.microsoft.com/office/powerpoint/2010/main" val="2755639433"/>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FFFFF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FFFFF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FFFFF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3D5A95-DD08-1F43-A846-121FFADB6278}" type="datetimeFigureOut">
              <a:rPr lang="en-US" smtClean="0"/>
              <a:t>3/30/23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245F9C-4065-AC48-8594-6E2220633572}" type="slidenum">
              <a:rPr lang="en-US" smtClean="0"/>
              <a:t>‹#›</a:t>
            </a:fld>
            <a:endParaRPr lang="en-US"/>
          </a:p>
        </p:txBody>
      </p:sp>
    </p:spTree>
    <p:extLst>
      <p:ext uri="{BB962C8B-B14F-4D97-AF65-F5344CB8AC3E}">
        <p14:creationId xmlns:p14="http://schemas.microsoft.com/office/powerpoint/2010/main" val="263167004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1058377E-12B4-43B7-9811-D345E49497E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7C97F722-7371-4A6A-84D3-B19CED02AA4D}"/>
              </a:ext>
            </a:extLst>
          </p:cNvPr>
          <p:cNvPicPr>
            <a:picLocks noChangeAspect="1" noChangeArrowheads="1"/>
          </p:cNvPicPr>
          <p:nvPr/>
        </p:nvPicPr>
        <p:blipFill>
          <a:blip r:embed="rId14"/>
          <a:stretch>
            <a:fillRect/>
          </a:stretch>
        </p:blipFill>
        <p:spPr bwMode="auto">
          <a:xfrm>
            <a:off x="457200" y="1420813"/>
            <a:ext cx="11491913" cy="4340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751470"/>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73DC01AA-588F-5C43-8B0D-E631C6C286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2F0B75AD-8729-2F43-AD0F-54D001E73763}"/>
              </a:ext>
            </a:extLst>
          </p:cNvPr>
          <p:cNvSpPr>
            <a:spLocks noGrp="1" noChangeArrowheads="1"/>
          </p:cNvSpPr>
          <p:nvPr>
            <p:ph type="title"/>
          </p:nvPr>
        </p:nvSpPr>
        <p:spPr bwMode="auto">
          <a:xfrm>
            <a:off x="838200" y="3889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12DCFBB8-0C6E-9046-9F2A-5B1C56B109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7CA840-0BB2-974F-A8FE-9769B449D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E616052-629B-D542-B3E9-D46959DBA40D}" type="datetimeFigureOut">
              <a:rPr lang="en-US"/>
              <a:pPr>
                <a:defRPr/>
              </a:pPr>
              <a:t>3/30/23</a:t>
            </a:fld>
            <a:endParaRPr lang="en-US" dirty="0"/>
          </a:p>
        </p:txBody>
      </p:sp>
      <p:sp>
        <p:nvSpPr>
          <p:cNvPr id="5" name="Footer Placeholder 4">
            <a:extLst>
              <a:ext uri="{FF2B5EF4-FFF2-40B4-BE49-F238E27FC236}">
                <a16:creationId xmlns:a16="http://schemas.microsoft.com/office/drawing/2014/main" id="{9D1C7EF0-74F7-774D-9AD0-232FE8757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676F93D5-9A1F-8546-9D7B-8B2EE9A0F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CBF15E-8CE1-4B4E-A551-BC4970FFA6BF}" type="slidenum">
              <a:rPr lang="en-US"/>
              <a:pPr>
                <a:defRPr/>
              </a:pPr>
              <a:t>‹#›</a:t>
            </a:fld>
            <a:endParaRPr lang="en-US" dirty="0"/>
          </a:p>
        </p:txBody>
      </p:sp>
    </p:spTree>
    <p:extLst>
      <p:ext uri="{BB962C8B-B14F-4D97-AF65-F5344CB8AC3E}">
        <p14:creationId xmlns:p14="http://schemas.microsoft.com/office/powerpoint/2010/main" val="16823491"/>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itchFamily="34" charset="0"/>
        </a:defRPr>
      </a:lvl2pPr>
      <a:lvl3pPr algn="l" rtl="0" eaLnBrk="1" fontAlgn="base" hangingPunct="1">
        <a:lnSpc>
          <a:spcPct val="90000"/>
        </a:lnSpc>
        <a:spcBef>
          <a:spcPct val="0"/>
        </a:spcBef>
        <a:spcAft>
          <a:spcPct val="0"/>
        </a:spcAft>
        <a:defRPr sz="4400">
          <a:solidFill>
            <a:srgbClr val="FFFFFF"/>
          </a:solidFill>
          <a:latin typeface="Calibri Bold" pitchFamily="34" charset="0"/>
        </a:defRPr>
      </a:lvl3pPr>
      <a:lvl4pPr algn="l" rtl="0" eaLnBrk="1" fontAlgn="base" hangingPunct="1">
        <a:lnSpc>
          <a:spcPct val="90000"/>
        </a:lnSpc>
        <a:spcBef>
          <a:spcPct val="0"/>
        </a:spcBef>
        <a:spcAft>
          <a:spcPct val="0"/>
        </a:spcAft>
        <a:defRPr sz="4400">
          <a:solidFill>
            <a:srgbClr val="FFFFFF"/>
          </a:solidFill>
          <a:latin typeface="Calibri Bold" pitchFamily="34" charset="0"/>
        </a:defRPr>
      </a:lvl4pPr>
      <a:lvl5pPr algn="l" rtl="0" eaLnBrk="1" fontAlgn="base" hangingPunct="1">
        <a:lnSpc>
          <a:spcPct val="90000"/>
        </a:lnSpc>
        <a:spcBef>
          <a:spcPct val="0"/>
        </a:spcBef>
        <a:spcAft>
          <a:spcPct val="0"/>
        </a:spcAft>
        <a:defRPr sz="4400">
          <a:solidFill>
            <a:srgbClr val="FFFFFF"/>
          </a:solidFill>
          <a:latin typeface="Calibri Bold"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A4C19CF-E6AA-46DD-B78B-522F7E0C2C8D}"/>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246EF85C-5F91-4454-8121-1EA85916479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25043"/>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gif"/><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657600" y="5302755"/>
            <a:ext cx="9144000" cy="1655762"/>
          </a:xfrm>
          <a:prstGeom prst="rect">
            <a:avLst/>
          </a:prstGeom>
        </p:spPr>
        <p:txBody>
          <a:bodyPr>
            <a:normAutofit/>
          </a:bodyPr>
          <a:lstStyle/>
          <a:p>
            <a:pPr marL="0" indent="0" algn="ctr">
              <a:buNone/>
            </a:pPr>
            <a:r>
              <a:rPr lang="en-US" sz="4000" b="1" dirty="0">
                <a:latin typeface="Calibri" panose="020F0502020204030204" pitchFamily="34" charset="0"/>
                <a:cs typeface="Calibri" panose="020F0502020204030204" pitchFamily="34" charset="0"/>
              </a:rPr>
              <a:t>“Actively Engaged in the World”</a:t>
            </a:r>
          </a:p>
        </p:txBody>
      </p:sp>
      <p:sp>
        <p:nvSpPr>
          <p:cNvPr id="2" name="TextBox 1">
            <a:extLst>
              <a:ext uri="{FF2B5EF4-FFF2-40B4-BE49-F238E27FC236}">
                <a16:creationId xmlns:a16="http://schemas.microsoft.com/office/drawing/2014/main" id="{4F57AAEB-720A-4044-9923-AC8FF700C4BF}"/>
              </a:ext>
            </a:extLst>
          </p:cNvPr>
          <p:cNvSpPr txBox="1"/>
          <p:nvPr/>
        </p:nvSpPr>
        <p:spPr>
          <a:xfrm>
            <a:off x="33422" y="727364"/>
            <a:ext cx="121920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Presbyterian Mission Agency  Invites You </a:t>
            </a:r>
          </a:p>
        </p:txBody>
      </p:sp>
    </p:spTree>
    <p:extLst>
      <p:ext uri="{BB962C8B-B14F-4D97-AF65-F5344CB8AC3E}">
        <p14:creationId xmlns:p14="http://schemas.microsoft.com/office/powerpoint/2010/main" val="2162650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9D314-6073-4787-9CFB-962BED6B4732}"/>
              </a:ext>
            </a:extLst>
          </p:cNvPr>
          <p:cNvSpPr txBox="1"/>
          <p:nvPr/>
        </p:nvSpPr>
        <p:spPr>
          <a:xfrm>
            <a:off x="1219200" y="762000"/>
            <a:ext cx="9753600" cy="646331"/>
          </a:xfrm>
          <a:prstGeom prst="rect">
            <a:avLst/>
          </a:prstGeom>
          <a:noFill/>
        </p:spPr>
        <p:txBody>
          <a:bodyPr wrap="square" rtlCol="0">
            <a:spAutoFit/>
          </a:bodyPr>
          <a:lstStyle/>
          <a:p>
            <a:r>
              <a:rPr lang="en-US" sz="3600" b="1" dirty="0">
                <a:solidFill>
                  <a:schemeClr val="bg1"/>
                </a:solidFill>
                <a:latin typeface="+mn-lt"/>
              </a:rPr>
              <a:t>Self-Development of People  50</a:t>
            </a:r>
            <a:r>
              <a:rPr lang="en-US" sz="3600" b="1" baseline="30000" dirty="0">
                <a:solidFill>
                  <a:schemeClr val="bg1"/>
                </a:solidFill>
                <a:latin typeface="+mn-lt"/>
              </a:rPr>
              <a:t>th</a:t>
            </a:r>
            <a:r>
              <a:rPr lang="en-US" sz="3600" b="1" dirty="0">
                <a:solidFill>
                  <a:schemeClr val="bg1"/>
                </a:solidFill>
                <a:latin typeface="+mn-lt"/>
              </a:rPr>
              <a:t> Anniversary</a:t>
            </a:r>
          </a:p>
        </p:txBody>
      </p:sp>
      <p:sp>
        <p:nvSpPr>
          <p:cNvPr id="6" name="TextBox 5">
            <a:extLst>
              <a:ext uri="{FF2B5EF4-FFF2-40B4-BE49-F238E27FC236}">
                <a16:creationId xmlns:a16="http://schemas.microsoft.com/office/drawing/2014/main" id="{3E4F0BA1-EF63-4375-BF58-03AE3F9F5AE8}"/>
              </a:ext>
            </a:extLst>
          </p:cNvPr>
          <p:cNvSpPr txBox="1"/>
          <p:nvPr/>
        </p:nvSpPr>
        <p:spPr>
          <a:xfrm>
            <a:off x="609600" y="1762849"/>
            <a:ext cx="6096000" cy="4031873"/>
          </a:xfrm>
          <a:prstGeom prst="rect">
            <a:avLst/>
          </a:prstGeom>
          <a:noFill/>
        </p:spPr>
        <p:txBody>
          <a:bodyPr wrap="square" rtlCol="0">
            <a:spAutoFit/>
          </a:bodyPr>
          <a:lstStyle/>
          <a:p>
            <a:r>
              <a:rPr lang="en-US" sz="2800" b="1" dirty="0"/>
              <a:t>National Grants</a:t>
            </a:r>
          </a:p>
          <a:p>
            <a:pPr marL="342900" indent="-342900">
              <a:buFont typeface="Arial" panose="020B0604020202020204" pitchFamily="34" charset="0"/>
              <a:buChar char="•"/>
            </a:pPr>
            <a:r>
              <a:rPr lang="en-US" sz="2400" b="1" dirty="0"/>
              <a:t>$252,900</a:t>
            </a:r>
          </a:p>
          <a:p>
            <a:pPr marL="342900" indent="-342900">
              <a:buFont typeface="Arial" panose="020B0604020202020204" pitchFamily="34" charset="0"/>
              <a:buChar char="•"/>
            </a:pPr>
            <a:r>
              <a:rPr lang="en-US" sz="2400" b="1" dirty="0"/>
              <a:t>19 Programs</a:t>
            </a:r>
            <a:endParaRPr lang="en-US" sz="2800" b="1" dirty="0"/>
          </a:p>
          <a:p>
            <a:r>
              <a:rPr lang="en-US" sz="2800" b="1" dirty="0"/>
              <a:t>Mid-Councils</a:t>
            </a:r>
          </a:p>
          <a:p>
            <a:pPr marL="342900" indent="-342900">
              <a:buFont typeface="Arial" panose="020B0604020202020204" pitchFamily="34" charset="0"/>
              <a:buChar char="•"/>
            </a:pPr>
            <a:r>
              <a:rPr lang="en-US" sz="2400" b="1" dirty="0"/>
              <a:t>$104,172 </a:t>
            </a:r>
          </a:p>
          <a:p>
            <a:pPr marL="342900" indent="-342900">
              <a:buFont typeface="Arial" panose="020B0604020202020204" pitchFamily="34" charset="0"/>
              <a:buChar char="•"/>
            </a:pPr>
            <a:r>
              <a:rPr lang="en-US" sz="2400" b="1" dirty="0"/>
              <a:t>19 Presbyteries &amp; 1 Synod</a:t>
            </a:r>
          </a:p>
          <a:p>
            <a:pPr marL="342900" indent="-342900">
              <a:buFont typeface="Arial" panose="020B0604020202020204" pitchFamily="34" charset="0"/>
              <a:buChar char="•"/>
            </a:pPr>
            <a:endParaRPr lang="en-US" sz="2800" b="1" dirty="0"/>
          </a:p>
          <a:p>
            <a:r>
              <a:rPr lang="en-US" sz="2800" b="1" dirty="0"/>
              <a:t>International</a:t>
            </a:r>
          </a:p>
          <a:p>
            <a:pPr marL="342900" indent="-342900">
              <a:buFont typeface="Arial" panose="020B0604020202020204" pitchFamily="34" charset="0"/>
              <a:buChar char="•"/>
            </a:pPr>
            <a:r>
              <a:rPr lang="en-US" sz="2400" b="1" dirty="0"/>
              <a:t>$39,656</a:t>
            </a:r>
          </a:p>
          <a:p>
            <a:pPr marL="342900" indent="-342900">
              <a:buFont typeface="Arial" panose="020B0604020202020204" pitchFamily="34" charset="0"/>
              <a:buChar char="•"/>
            </a:pPr>
            <a:r>
              <a:rPr lang="en-US" sz="2400" b="1" dirty="0"/>
              <a:t>8 Countries</a:t>
            </a:r>
            <a:endParaRPr lang="en-US" sz="2000" b="1" dirty="0"/>
          </a:p>
        </p:txBody>
      </p:sp>
      <p:pic>
        <p:nvPicPr>
          <p:cNvPr id="4" name="Picture 3" descr="A person with collar shirt&#10;&#10;Description automatically generated">
            <a:extLst>
              <a:ext uri="{FF2B5EF4-FFF2-40B4-BE49-F238E27FC236}">
                <a16:creationId xmlns:a16="http://schemas.microsoft.com/office/drawing/2014/main" id="{79D5FC09-260A-4E21-9F09-4396C5E4C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600200"/>
            <a:ext cx="6858000" cy="2022575"/>
          </a:xfrm>
          <a:prstGeom prst="rect">
            <a:avLst/>
          </a:prstGeom>
        </p:spPr>
      </p:pic>
    </p:spTree>
    <p:extLst>
      <p:ext uri="{BB962C8B-B14F-4D97-AF65-F5344CB8AC3E}">
        <p14:creationId xmlns:p14="http://schemas.microsoft.com/office/powerpoint/2010/main" val="290151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328DC-0F59-40B5-B9F9-5994E9A06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6772" y="1600374"/>
            <a:ext cx="8064190" cy="2378936"/>
          </a:xfrm>
          <a:prstGeom prst="rect">
            <a:avLst/>
          </a:prstGeom>
        </p:spPr>
      </p:pic>
      <p:sp>
        <p:nvSpPr>
          <p:cNvPr id="4" name="TextBox 3">
            <a:extLst>
              <a:ext uri="{FF2B5EF4-FFF2-40B4-BE49-F238E27FC236}">
                <a16:creationId xmlns:a16="http://schemas.microsoft.com/office/drawing/2014/main" id="{99DB8531-3D40-4587-8897-F14CBCCF5F86}"/>
              </a:ext>
            </a:extLst>
          </p:cNvPr>
          <p:cNvSpPr txBox="1"/>
          <p:nvPr/>
        </p:nvSpPr>
        <p:spPr>
          <a:xfrm>
            <a:off x="953162" y="663371"/>
            <a:ext cx="9067800" cy="707886"/>
          </a:xfrm>
          <a:prstGeom prst="rect">
            <a:avLst/>
          </a:prstGeom>
          <a:noFill/>
        </p:spPr>
        <p:txBody>
          <a:bodyPr wrap="square" rtlCol="0">
            <a:spAutoFit/>
          </a:bodyPr>
          <a:lstStyle/>
          <a:p>
            <a:pPr algn="ctr"/>
            <a:r>
              <a:rPr lang="en-US" sz="3600" b="1" dirty="0">
                <a:solidFill>
                  <a:schemeClr val="bg1"/>
                </a:solidFill>
                <a:latin typeface="+mn-lt"/>
              </a:rPr>
              <a:t> </a:t>
            </a:r>
            <a:r>
              <a:rPr lang="en-US" sz="4000" b="1" dirty="0">
                <a:solidFill>
                  <a:schemeClr val="bg1"/>
                </a:solidFill>
                <a:latin typeface="+mn-lt"/>
              </a:rPr>
              <a:t>Presbyterian</a:t>
            </a:r>
            <a:r>
              <a:rPr lang="en-US" sz="3600" b="1" dirty="0">
                <a:solidFill>
                  <a:schemeClr val="bg1"/>
                </a:solidFill>
                <a:latin typeface="+mn-lt"/>
              </a:rPr>
              <a:t> Mission at the United Nations</a:t>
            </a:r>
          </a:p>
        </p:txBody>
      </p:sp>
      <p:pic>
        <p:nvPicPr>
          <p:cNvPr id="8" name="Picture 7">
            <a:extLst>
              <a:ext uri="{FF2B5EF4-FFF2-40B4-BE49-F238E27FC236}">
                <a16:creationId xmlns:a16="http://schemas.microsoft.com/office/drawing/2014/main" id="{528D4206-EB50-4D4D-8C91-7BDA143A09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8042" y="4191000"/>
            <a:ext cx="2352675" cy="666750"/>
          </a:xfrm>
          <a:prstGeom prst="rect">
            <a:avLst/>
          </a:prstGeom>
        </p:spPr>
      </p:pic>
      <p:pic>
        <p:nvPicPr>
          <p:cNvPr id="10" name="Picture 9">
            <a:extLst>
              <a:ext uri="{FF2B5EF4-FFF2-40B4-BE49-F238E27FC236}">
                <a16:creationId xmlns:a16="http://schemas.microsoft.com/office/drawing/2014/main" id="{E1F0E344-161D-442D-9858-1DF2931F1A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41956" y="3979310"/>
            <a:ext cx="3886200" cy="971550"/>
          </a:xfrm>
          <a:prstGeom prst="rect">
            <a:avLst/>
          </a:prstGeom>
        </p:spPr>
      </p:pic>
      <p:pic>
        <p:nvPicPr>
          <p:cNvPr id="12" name="Picture 11">
            <a:extLst>
              <a:ext uri="{FF2B5EF4-FFF2-40B4-BE49-F238E27FC236}">
                <a16:creationId xmlns:a16="http://schemas.microsoft.com/office/drawing/2014/main" id="{BE663947-2F64-448A-A168-95E29355CC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042" y="5069205"/>
            <a:ext cx="2891382" cy="1499235"/>
          </a:xfrm>
          <a:prstGeom prst="rect">
            <a:avLst/>
          </a:prstGeom>
        </p:spPr>
      </p:pic>
      <p:pic>
        <p:nvPicPr>
          <p:cNvPr id="14" name="Picture 13">
            <a:extLst>
              <a:ext uri="{FF2B5EF4-FFF2-40B4-BE49-F238E27FC236}">
                <a16:creationId xmlns:a16="http://schemas.microsoft.com/office/drawing/2014/main" id="{907CCFBE-7DA2-4433-8F87-3D1DA41EB4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1000" y="5001325"/>
            <a:ext cx="3162300" cy="1677955"/>
          </a:xfrm>
          <a:prstGeom prst="rect">
            <a:avLst/>
          </a:prstGeom>
        </p:spPr>
      </p:pic>
      <p:pic>
        <p:nvPicPr>
          <p:cNvPr id="16" name="Picture 15">
            <a:extLst>
              <a:ext uri="{FF2B5EF4-FFF2-40B4-BE49-F238E27FC236}">
                <a16:creationId xmlns:a16="http://schemas.microsoft.com/office/drawing/2014/main" id="{01F56B4D-AA06-4E74-A5D5-2C106AD8841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77200" y="4076700"/>
            <a:ext cx="533400" cy="447675"/>
          </a:xfrm>
          <a:prstGeom prst="rect">
            <a:avLst/>
          </a:prstGeom>
        </p:spPr>
      </p:pic>
      <p:sp>
        <p:nvSpPr>
          <p:cNvPr id="17" name="TextBox 16">
            <a:extLst>
              <a:ext uri="{FF2B5EF4-FFF2-40B4-BE49-F238E27FC236}">
                <a16:creationId xmlns:a16="http://schemas.microsoft.com/office/drawing/2014/main" id="{F5A60222-5D92-444D-83F8-61AF244E07F1}"/>
              </a:ext>
            </a:extLst>
          </p:cNvPr>
          <p:cNvSpPr txBox="1"/>
          <p:nvPr/>
        </p:nvSpPr>
        <p:spPr>
          <a:xfrm>
            <a:off x="8655205" y="4191000"/>
            <a:ext cx="3003395" cy="646331"/>
          </a:xfrm>
          <a:prstGeom prst="rect">
            <a:avLst/>
          </a:prstGeom>
          <a:noFill/>
        </p:spPr>
        <p:txBody>
          <a:bodyPr wrap="square" rtlCol="0">
            <a:spAutoFit/>
          </a:bodyPr>
          <a:lstStyle/>
          <a:p>
            <a:r>
              <a:rPr lang="en-US" b="1" dirty="0">
                <a:latin typeface="Calibri Bold" panose="020F0702030404030204" pitchFamily="34" charset="0"/>
              </a:rPr>
              <a:t>UNITED NATIONS SECURITY COUNCIL</a:t>
            </a:r>
          </a:p>
        </p:txBody>
      </p:sp>
      <p:pic>
        <p:nvPicPr>
          <p:cNvPr id="19" name="Picture 18">
            <a:extLst>
              <a:ext uri="{FF2B5EF4-FFF2-40B4-BE49-F238E27FC236}">
                <a16:creationId xmlns:a16="http://schemas.microsoft.com/office/drawing/2014/main" id="{0F8F9D21-021F-4289-B7DD-121C4C82E2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79366" y="4890485"/>
            <a:ext cx="2683193" cy="1788795"/>
          </a:xfrm>
          <a:prstGeom prst="rect">
            <a:avLst/>
          </a:prstGeom>
        </p:spPr>
      </p:pic>
    </p:spTree>
    <p:extLst>
      <p:ext uri="{BB962C8B-B14F-4D97-AF65-F5344CB8AC3E}">
        <p14:creationId xmlns:p14="http://schemas.microsoft.com/office/powerpoint/2010/main" val="2535177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C0AFB-20E4-4F5F-AE5E-2DF3F20DC739}"/>
              </a:ext>
            </a:extLst>
          </p:cNvPr>
          <p:cNvSpPr txBox="1"/>
          <p:nvPr/>
        </p:nvSpPr>
        <p:spPr>
          <a:xfrm>
            <a:off x="1066800" y="762000"/>
            <a:ext cx="9372600" cy="646331"/>
          </a:xfrm>
          <a:prstGeom prst="rect">
            <a:avLst/>
          </a:prstGeom>
          <a:noFill/>
        </p:spPr>
        <p:txBody>
          <a:bodyPr wrap="square" rtlCol="0">
            <a:spAutoFit/>
          </a:bodyPr>
          <a:lstStyle/>
          <a:p>
            <a:r>
              <a:rPr lang="en-US" sz="3600" b="1" dirty="0">
                <a:solidFill>
                  <a:schemeClr val="bg1"/>
                </a:solidFill>
                <a:latin typeface="+mn-lt"/>
              </a:rPr>
              <a:t>Presbyterian Disaster Assistance</a:t>
            </a:r>
          </a:p>
        </p:txBody>
      </p:sp>
      <p:sp>
        <p:nvSpPr>
          <p:cNvPr id="8" name="TextBox 7">
            <a:extLst>
              <a:ext uri="{FF2B5EF4-FFF2-40B4-BE49-F238E27FC236}">
                <a16:creationId xmlns:a16="http://schemas.microsoft.com/office/drawing/2014/main" id="{EB6D9BAD-0DED-4C3F-AC83-4A3FF2875556}"/>
              </a:ext>
            </a:extLst>
          </p:cNvPr>
          <p:cNvSpPr txBox="1"/>
          <p:nvPr/>
        </p:nvSpPr>
        <p:spPr>
          <a:xfrm>
            <a:off x="760519" y="4122003"/>
            <a:ext cx="2864339" cy="461665"/>
          </a:xfrm>
          <a:prstGeom prst="rect">
            <a:avLst/>
          </a:prstGeom>
          <a:noFill/>
        </p:spPr>
        <p:txBody>
          <a:bodyPr wrap="square" rtlCol="0">
            <a:spAutoFit/>
          </a:bodyPr>
          <a:lstStyle/>
          <a:p>
            <a:r>
              <a:rPr lang="en-US" sz="2400" b="1" dirty="0">
                <a:latin typeface="+mn-lt"/>
              </a:rPr>
              <a:t>Hurricane Relief</a:t>
            </a:r>
          </a:p>
        </p:txBody>
      </p:sp>
      <p:grpSp>
        <p:nvGrpSpPr>
          <p:cNvPr id="13" name="Group 2">
            <a:extLst>
              <a:ext uri="{FF2B5EF4-FFF2-40B4-BE49-F238E27FC236}">
                <a16:creationId xmlns:a16="http://schemas.microsoft.com/office/drawing/2014/main" id="{96310A8D-BDFF-4E23-B2D9-8A57806A233F}"/>
              </a:ext>
            </a:extLst>
          </p:cNvPr>
          <p:cNvGrpSpPr>
            <a:grpSpLocks/>
          </p:cNvGrpSpPr>
          <p:nvPr/>
        </p:nvGrpSpPr>
        <p:grpSpPr bwMode="auto">
          <a:xfrm>
            <a:off x="7924800" y="1600200"/>
            <a:ext cx="4085063" cy="6414770"/>
            <a:chOff x="1440" y="1802"/>
            <a:chExt cx="10351" cy="11902"/>
          </a:xfrm>
        </p:grpSpPr>
        <p:sp>
          <p:nvSpPr>
            <p:cNvPr id="14" name="Line 3">
              <a:extLst>
                <a:ext uri="{FF2B5EF4-FFF2-40B4-BE49-F238E27FC236}">
                  <a16:creationId xmlns:a16="http://schemas.microsoft.com/office/drawing/2014/main" id="{E6235715-963D-4BDD-8340-217FE59A51E6}"/>
                </a:ext>
              </a:extLst>
            </p:cNvPr>
            <p:cNvSpPr>
              <a:spLocks noChangeShapeType="1"/>
            </p:cNvSpPr>
            <p:nvPr/>
          </p:nvSpPr>
          <p:spPr bwMode="auto">
            <a:xfrm>
              <a:off x="1470" y="13704"/>
              <a:ext cx="41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a:extLst>
                <a:ext uri="{FF2B5EF4-FFF2-40B4-BE49-F238E27FC236}">
                  <a16:creationId xmlns:a16="http://schemas.microsoft.com/office/drawing/2014/main" id="{42CBB984-213E-4070-9CBC-2E983392E210}"/>
                </a:ext>
              </a:extLst>
            </p:cNvPr>
            <p:cNvSpPr>
              <a:spLocks noChangeArrowheads="1"/>
            </p:cNvSpPr>
            <p:nvPr/>
          </p:nvSpPr>
          <p:spPr bwMode="auto">
            <a:xfrm>
              <a:off x="1460" y="3813"/>
              <a:ext cx="5040" cy="3543"/>
            </a:xfrm>
            <a:prstGeom prst="rect">
              <a:avLst/>
            </a:prstGeom>
            <a:solidFill>
              <a:srgbClr val="000000">
                <a:alpha val="34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a:extLst>
                <a:ext uri="{FF2B5EF4-FFF2-40B4-BE49-F238E27FC236}">
                  <a16:creationId xmlns:a16="http://schemas.microsoft.com/office/drawing/2014/main" id="{49C164C3-D1AF-426C-A4A4-CD1D70054B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0" y="3793"/>
              <a:ext cx="4800" cy="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a:extLst>
                <a:ext uri="{FF2B5EF4-FFF2-40B4-BE49-F238E27FC236}">
                  <a16:creationId xmlns:a16="http://schemas.microsoft.com/office/drawing/2014/main" id="{30D7A257-6013-4424-96D5-B790A13D91ED}"/>
                </a:ext>
              </a:extLst>
            </p:cNvPr>
            <p:cNvSpPr>
              <a:spLocks noChangeArrowheads="1"/>
            </p:cNvSpPr>
            <p:nvPr/>
          </p:nvSpPr>
          <p:spPr bwMode="auto">
            <a:xfrm>
              <a:off x="3260" y="1822"/>
              <a:ext cx="4860" cy="3140"/>
            </a:xfrm>
            <a:prstGeom prst="rect">
              <a:avLst/>
            </a:prstGeom>
            <a:solidFill>
              <a:srgbClr val="000000">
                <a:alpha val="34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a:extLst>
                <a:ext uri="{FF2B5EF4-FFF2-40B4-BE49-F238E27FC236}">
                  <a16:creationId xmlns:a16="http://schemas.microsoft.com/office/drawing/2014/main" id="{6C9044E0-8100-40FC-B308-5304AAE912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40" y="1802"/>
              <a:ext cx="4608"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a:extLst>
                <a:ext uri="{FF2B5EF4-FFF2-40B4-BE49-F238E27FC236}">
                  <a16:creationId xmlns:a16="http://schemas.microsoft.com/office/drawing/2014/main" id="{CBFFDF4C-223C-4212-87D3-280B949B210B}"/>
                </a:ext>
              </a:extLst>
            </p:cNvPr>
            <p:cNvSpPr>
              <a:spLocks noChangeArrowheads="1"/>
            </p:cNvSpPr>
            <p:nvPr/>
          </p:nvSpPr>
          <p:spPr bwMode="auto">
            <a:xfrm>
              <a:off x="7132" y="3993"/>
              <a:ext cx="4659" cy="3852"/>
            </a:xfrm>
            <a:prstGeom prst="rect">
              <a:avLst/>
            </a:prstGeom>
            <a:solidFill>
              <a:srgbClr val="000000">
                <a:alpha val="34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a:extLst>
                <a:ext uri="{FF2B5EF4-FFF2-40B4-BE49-F238E27FC236}">
                  <a16:creationId xmlns:a16="http://schemas.microsoft.com/office/drawing/2014/main" id="{5CE17C3B-4B4A-4772-AA79-B0F5284D666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12" y="3973"/>
              <a:ext cx="440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4715F335-2F9B-4384-8FA1-9C75432BBB25}"/>
              </a:ext>
            </a:extLst>
          </p:cNvPr>
          <p:cNvSpPr txBox="1"/>
          <p:nvPr/>
        </p:nvSpPr>
        <p:spPr>
          <a:xfrm>
            <a:off x="8567143" y="4867949"/>
            <a:ext cx="3208053" cy="830997"/>
          </a:xfrm>
          <a:prstGeom prst="rect">
            <a:avLst/>
          </a:prstGeom>
          <a:noFill/>
        </p:spPr>
        <p:txBody>
          <a:bodyPr wrap="square" rtlCol="0">
            <a:spAutoFit/>
          </a:bodyPr>
          <a:lstStyle/>
          <a:p>
            <a:r>
              <a:rPr lang="en-US" sz="2400" b="1" dirty="0">
                <a:latin typeface="+mn-lt"/>
              </a:rPr>
              <a:t>Hurricane Katrina </a:t>
            </a:r>
          </a:p>
          <a:p>
            <a:r>
              <a:rPr lang="en-US" sz="2400" b="1" dirty="0">
                <a:latin typeface="+mn-lt"/>
              </a:rPr>
              <a:t>– New Orleans…</a:t>
            </a:r>
          </a:p>
        </p:txBody>
      </p:sp>
      <p:pic>
        <p:nvPicPr>
          <p:cNvPr id="6" name="Picture 5" descr="A person holding a sign&#10;&#10;Description automatically generated">
            <a:extLst>
              <a:ext uri="{FF2B5EF4-FFF2-40B4-BE49-F238E27FC236}">
                <a16:creationId xmlns:a16="http://schemas.microsoft.com/office/drawing/2014/main" id="{58909404-10E7-A414-1E9C-E9CDA9F5D0C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52888" y="2420659"/>
            <a:ext cx="2400423" cy="2394073"/>
          </a:xfrm>
          <a:prstGeom prst="rect">
            <a:avLst/>
          </a:prstGeom>
        </p:spPr>
      </p:pic>
      <p:sp>
        <p:nvSpPr>
          <p:cNvPr id="9" name="TextBox 8">
            <a:extLst>
              <a:ext uri="{FF2B5EF4-FFF2-40B4-BE49-F238E27FC236}">
                <a16:creationId xmlns:a16="http://schemas.microsoft.com/office/drawing/2014/main" id="{93475AF1-C1C8-AEC5-7B2F-BF8506A4B6AD}"/>
              </a:ext>
            </a:extLst>
          </p:cNvPr>
          <p:cNvSpPr txBox="1"/>
          <p:nvPr/>
        </p:nvSpPr>
        <p:spPr>
          <a:xfrm>
            <a:off x="4552889" y="4953000"/>
            <a:ext cx="2400422" cy="646331"/>
          </a:xfrm>
          <a:prstGeom prst="rect">
            <a:avLst/>
          </a:prstGeom>
          <a:noFill/>
        </p:spPr>
        <p:txBody>
          <a:bodyPr wrap="square" rtlCol="0">
            <a:spAutoFit/>
          </a:bodyPr>
          <a:lstStyle/>
          <a:p>
            <a:pPr algn="ctr"/>
            <a:r>
              <a:rPr lang="en-US" b="1" dirty="0"/>
              <a:t>Immigrant &amp; Refugee Ministries</a:t>
            </a:r>
          </a:p>
        </p:txBody>
      </p:sp>
      <p:pic>
        <p:nvPicPr>
          <p:cNvPr id="2052" name="Picture 4" descr="Hurricane Ian carousel slide">
            <a:extLst>
              <a:ext uri="{FF2B5EF4-FFF2-40B4-BE49-F238E27FC236}">
                <a16:creationId xmlns:a16="http://schemas.microsoft.com/office/drawing/2014/main" id="{6AEE6DCA-F31A-0B19-904A-4B7B8DF2E4F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2137" y="1932824"/>
            <a:ext cx="3821205" cy="203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59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jpg"/>
          <p:cNvPicPr>
            <a:picLocks noChangeAspect="1"/>
          </p:cNvPicPr>
          <p:nvPr/>
        </p:nvPicPr>
        <p:blipFill>
          <a:blip r:embed="rId3" cstate="print"/>
          <a:stretch>
            <a:fillRect/>
          </a:stretch>
        </p:blipFill>
        <p:spPr>
          <a:xfrm>
            <a:off x="0" y="0"/>
            <a:ext cx="12344399" cy="68580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819400" y="0"/>
            <a:ext cx="7848600" cy="990600"/>
          </a:xfrm>
        </p:spPr>
        <p:txBody>
          <a:bodyPr/>
          <a:lstStyle/>
          <a:p>
            <a:pPr algn="r"/>
            <a:r>
              <a:rPr lang="en-US" sz="2800" dirty="0"/>
              <a:t>Bridge in </a:t>
            </a:r>
            <a:r>
              <a:rPr lang="en-US" sz="2800" dirty="0" err="1"/>
              <a:t>Cholocanas</a:t>
            </a:r>
            <a:r>
              <a:rPr lang="en-US" sz="2800" dirty="0"/>
              <a:t>, Honduras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235252-3EEC-4214-41AC-E5D9C59A98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81200"/>
            <a:ext cx="12192000" cy="67818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2211978-D281-B1E6-A779-3A3BED0E6FF8}"/>
              </a:ext>
            </a:extLst>
          </p:cNvPr>
          <p:cNvSpPr txBox="1"/>
          <p:nvPr/>
        </p:nvSpPr>
        <p:spPr>
          <a:xfrm>
            <a:off x="304800" y="685800"/>
            <a:ext cx="10972800" cy="646331"/>
          </a:xfrm>
          <a:prstGeom prst="rect">
            <a:avLst/>
          </a:prstGeom>
          <a:noFill/>
        </p:spPr>
        <p:txBody>
          <a:bodyPr wrap="square" rtlCol="0">
            <a:spAutoFit/>
          </a:bodyPr>
          <a:lstStyle/>
          <a:p>
            <a:r>
              <a:rPr lang="en-US" sz="3600" b="1" dirty="0">
                <a:solidFill>
                  <a:schemeClr val="bg1"/>
                </a:solidFill>
              </a:rPr>
              <a:t>1001 New Worshiping Communities</a:t>
            </a:r>
          </a:p>
        </p:txBody>
      </p:sp>
    </p:spTree>
    <p:extLst>
      <p:ext uri="{BB962C8B-B14F-4D97-AF65-F5344CB8AC3E}">
        <p14:creationId xmlns:p14="http://schemas.microsoft.com/office/powerpoint/2010/main" val="3582033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3C01-0563-496F-A9ED-0026A121F6F3}"/>
              </a:ext>
            </a:extLst>
          </p:cNvPr>
          <p:cNvSpPr>
            <a:spLocks noGrp="1"/>
          </p:cNvSpPr>
          <p:nvPr>
            <p:ph type="title"/>
          </p:nvPr>
        </p:nvSpPr>
        <p:spPr>
          <a:xfrm>
            <a:off x="838200" y="694910"/>
            <a:ext cx="10515600" cy="819098"/>
          </a:xfrm>
        </p:spPr>
        <p:txBody>
          <a:bodyPr/>
          <a:lstStyle/>
          <a:p>
            <a:r>
              <a:rPr lang="en-US" b="1" dirty="0">
                <a:solidFill>
                  <a:schemeClr val="bg1"/>
                </a:solidFill>
                <a:latin typeface="+mn-lt"/>
              </a:rPr>
              <a:t>7 Marks of Congregational Vitality</a:t>
            </a:r>
          </a:p>
        </p:txBody>
      </p:sp>
      <p:sp>
        <p:nvSpPr>
          <p:cNvPr id="5" name="Rectangle 4">
            <a:extLst>
              <a:ext uri="{FF2B5EF4-FFF2-40B4-BE49-F238E27FC236}">
                <a16:creationId xmlns:a16="http://schemas.microsoft.com/office/drawing/2014/main" id="{25C01A7A-7791-439D-A74C-F06DF02DAD50}"/>
              </a:ext>
            </a:extLst>
          </p:cNvPr>
          <p:cNvSpPr/>
          <p:nvPr/>
        </p:nvSpPr>
        <p:spPr>
          <a:xfrm>
            <a:off x="3429000" y="1618224"/>
            <a:ext cx="8229600" cy="4431983"/>
          </a:xfrm>
          <a:prstGeom prst="rect">
            <a:avLst/>
          </a:prstGeom>
        </p:spPr>
        <p:txBody>
          <a:bodyPr wrap="square">
            <a:spAutoFit/>
          </a:bodyPr>
          <a:lstStyle/>
          <a:p>
            <a:pPr marL="514350" indent="-514350">
              <a:spcBef>
                <a:spcPts val="600"/>
              </a:spcBef>
              <a:buFont typeface="+mj-lt"/>
              <a:buAutoNum type="arabicPeriod"/>
            </a:pPr>
            <a:r>
              <a:rPr lang="en-US" sz="3600" b="1" dirty="0"/>
              <a:t>Lifelong </a:t>
            </a:r>
            <a:r>
              <a:rPr lang="en-US" sz="3600" b="1" dirty="0">
                <a:solidFill>
                  <a:srgbClr val="252526"/>
                </a:solidFill>
              </a:rPr>
              <a:t>Discipleship Formation</a:t>
            </a:r>
          </a:p>
          <a:p>
            <a:pPr marL="514350" indent="-514350">
              <a:spcBef>
                <a:spcPts val="600"/>
              </a:spcBef>
              <a:buFont typeface="+mj-lt"/>
              <a:buAutoNum type="arabicPeriod"/>
            </a:pPr>
            <a:r>
              <a:rPr lang="en-US" sz="3600" b="1" dirty="0"/>
              <a:t>Intentional Authentic Evangelism</a:t>
            </a:r>
          </a:p>
          <a:p>
            <a:pPr marL="514350" indent="-514350">
              <a:spcBef>
                <a:spcPts val="600"/>
              </a:spcBef>
              <a:buFont typeface="+mj-lt"/>
              <a:buAutoNum type="arabicPeriod"/>
            </a:pPr>
            <a:r>
              <a:rPr lang="en-US" sz="3600" b="1" dirty="0"/>
              <a:t>Outward Incarnational Focus</a:t>
            </a:r>
          </a:p>
          <a:p>
            <a:pPr marL="514350" indent="-514350">
              <a:spcBef>
                <a:spcPts val="600"/>
              </a:spcBef>
              <a:buFont typeface="+mj-lt"/>
              <a:buAutoNum type="arabicPeriod"/>
            </a:pPr>
            <a:r>
              <a:rPr lang="en-US" sz="3600" b="1" dirty="0"/>
              <a:t>Empower Servant Leadership</a:t>
            </a:r>
          </a:p>
          <a:p>
            <a:pPr marL="514350" indent="-514350">
              <a:spcBef>
                <a:spcPts val="600"/>
              </a:spcBef>
              <a:buFont typeface="+mj-lt"/>
              <a:buAutoNum type="arabicPeriod"/>
            </a:pPr>
            <a:r>
              <a:rPr lang="en-US" sz="3600" b="1" dirty="0"/>
              <a:t>Spirit-Inspired Worship</a:t>
            </a:r>
          </a:p>
          <a:p>
            <a:pPr marL="514350" indent="-514350">
              <a:spcBef>
                <a:spcPts val="600"/>
              </a:spcBef>
              <a:buFont typeface="+mj-lt"/>
              <a:buAutoNum type="arabicPeriod"/>
            </a:pPr>
            <a:r>
              <a:rPr lang="en-US" sz="3600" b="1" dirty="0"/>
              <a:t>Caring Relationships</a:t>
            </a:r>
          </a:p>
          <a:p>
            <a:pPr marL="514350" indent="-514350">
              <a:spcBef>
                <a:spcPts val="600"/>
              </a:spcBef>
              <a:buFont typeface="+mj-lt"/>
              <a:buAutoNum type="arabicPeriod"/>
            </a:pPr>
            <a:r>
              <a:rPr lang="en-US" sz="3600" b="1" dirty="0"/>
              <a:t>Ecclesial Health</a:t>
            </a:r>
            <a:endParaRPr lang="en-US" sz="3600" dirty="0"/>
          </a:p>
        </p:txBody>
      </p:sp>
      <p:pic>
        <p:nvPicPr>
          <p:cNvPr id="3" name="Picture 2">
            <a:extLst>
              <a:ext uri="{FF2B5EF4-FFF2-40B4-BE49-F238E27FC236}">
                <a16:creationId xmlns:a16="http://schemas.microsoft.com/office/drawing/2014/main" id="{DA94969F-973E-4455-AB60-ECAC90E525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507913"/>
            <a:ext cx="3343182" cy="4283288"/>
          </a:xfrm>
          <a:prstGeom prst="rect">
            <a:avLst/>
          </a:prstGeom>
        </p:spPr>
      </p:pic>
    </p:spTree>
    <p:extLst>
      <p:ext uri="{BB962C8B-B14F-4D97-AF65-F5344CB8AC3E}">
        <p14:creationId xmlns:p14="http://schemas.microsoft.com/office/powerpoint/2010/main" val="228626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990600"/>
          </a:xfrm>
          <a:solidFill>
            <a:schemeClr val="accent4"/>
          </a:solidFill>
        </p:spPr>
        <p:txBody>
          <a:bodyPr anchor="ctr">
            <a:normAutofit/>
          </a:bodyPr>
          <a:lstStyle/>
          <a:p>
            <a:pPr algn="ctr"/>
            <a:r>
              <a:rPr lang="en-US" sz="3600" b="1" dirty="0">
                <a:latin typeface="+mn-lt"/>
                <a:ea typeface="Tahoma" panose="020B0604030504040204" pitchFamily="34" charset="0"/>
                <a:cs typeface="Tahoma" panose="020B0604030504040204" pitchFamily="34" charset="0"/>
              </a:rPr>
              <a:t>Special Offerings</a:t>
            </a:r>
          </a:p>
        </p:txBody>
      </p:sp>
      <p:pic>
        <p:nvPicPr>
          <p:cNvPr id="5" name="Picture 2" descr="https://pbs.twimg.com/profile_images/553329863122100225/nGG_-MIR.jpeg"/>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a:ext>
            </a:extLst>
          </a:blip>
          <a:srcRect/>
          <a:stretch>
            <a:fillRect/>
          </a:stretch>
        </p:blipFill>
        <p:spPr bwMode="auto">
          <a:xfrm>
            <a:off x="3028950" y="1257301"/>
            <a:ext cx="5829300" cy="5829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3622" y="4953567"/>
            <a:ext cx="3941378" cy="914400"/>
          </a:xfrm>
          <a:prstGeom prst="rect">
            <a:avLst/>
          </a:prstGeom>
        </p:spPr>
      </p:pic>
      <p:pic>
        <p:nvPicPr>
          <p:cNvPr id="6" name="Picture 5"/>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4600" y="1409699"/>
            <a:ext cx="3941378" cy="914400"/>
          </a:xfrm>
          <a:prstGeom prst="rect">
            <a:avLst/>
          </a:prstGeom>
        </p:spPr>
      </p:pic>
      <p:pic>
        <p:nvPicPr>
          <p:cNvPr id="7" name="Picture 6"/>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3622" y="1409699"/>
            <a:ext cx="3941378" cy="914400"/>
          </a:xfrm>
          <a:prstGeom prst="rect">
            <a:avLst/>
          </a:prstGeom>
        </p:spPr>
      </p:pic>
      <p:pic>
        <p:nvPicPr>
          <p:cNvPr id="8" name="Picture 7"/>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4600" y="4953567"/>
            <a:ext cx="3941378" cy="914400"/>
          </a:xfrm>
          <a:prstGeom prst="rect">
            <a:avLst/>
          </a:prstGeom>
        </p:spPr>
      </p:pic>
    </p:spTree>
    <p:extLst>
      <p:ext uri="{BB962C8B-B14F-4D97-AF65-F5344CB8AC3E}">
        <p14:creationId xmlns:p14="http://schemas.microsoft.com/office/powerpoint/2010/main" val="508677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4429"/>
            <a:ext cx="12192000" cy="6966858"/>
          </a:xfrm>
          <a:prstGeom prst="rect">
            <a:avLst/>
          </a:prstGeom>
        </p:spPr>
      </p:pic>
    </p:spTree>
    <p:extLst>
      <p:ext uri="{BB962C8B-B14F-4D97-AF65-F5344CB8AC3E}">
        <p14:creationId xmlns:p14="http://schemas.microsoft.com/office/powerpoint/2010/main" val="2528218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ooperation.jpg">
            <a:extLst>
              <a:ext uri="{FF2B5EF4-FFF2-40B4-BE49-F238E27FC236}">
                <a16:creationId xmlns:a16="http://schemas.microsoft.com/office/drawing/2014/main" id="{D031AC8A-EA5F-4AC5-AC4B-8E900A39439E}"/>
              </a:ext>
            </a:extLst>
          </p:cNvPr>
          <p:cNvPicPr>
            <a:picLocks noChangeAspect="1"/>
          </p:cNvPicPr>
          <p:nvPr/>
        </p:nvPicPr>
        <p:blipFill>
          <a:blip r:embed="rId3" cstate="print"/>
          <a:stretch>
            <a:fillRect/>
          </a:stretch>
        </p:blipFill>
        <p:spPr>
          <a:xfrm>
            <a:off x="677594" y="1569720"/>
            <a:ext cx="6717704" cy="5029200"/>
          </a:xfrm>
          <a:prstGeom prst="rect">
            <a:avLst/>
          </a:prstGeom>
          <a:ln>
            <a:noFill/>
          </a:ln>
          <a:effectLst>
            <a:outerShdw blurRad="292100" dist="139700" dir="2700000" algn="tl" rotWithShape="0">
              <a:srgbClr val="333333">
                <a:alpha val="65000"/>
              </a:srgbClr>
            </a:outerShdw>
          </a:effectLst>
        </p:spPr>
      </p:pic>
      <p:sp>
        <p:nvSpPr>
          <p:cNvPr id="3" name="Title 3">
            <a:extLst>
              <a:ext uri="{FF2B5EF4-FFF2-40B4-BE49-F238E27FC236}">
                <a16:creationId xmlns:a16="http://schemas.microsoft.com/office/drawing/2014/main" id="{BC5F7B08-F804-4A34-9CA9-192D57CB5BA2}"/>
              </a:ext>
            </a:extLst>
          </p:cNvPr>
          <p:cNvSpPr txBox="1">
            <a:spLocks/>
          </p:cNvSpPr>
          <p:nvPr/>
        </p:nvSpPr>
        <p:spPr>
          <a:xfrm>
            <a:off x="685800" y="762000"/>
            <a:ext cx="4648200" cy="594360"/>
          </a:xfrm>
          <a:prstGeom prst="rect">
            <a:avLst/>
          </a:prstGeom>
        </p:spPr>
        <p:txBody>
          <a:bodyPr/>
          <a:lst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a:ea typeface="Tahoma" panose="020B0604030504040204" pitchFamily="34" charset="0"/>
                <a:cs typeface="Tahoma" panose="020B0604030504040204" pitchFamily="34" charset="0"/>
              </a:rPr>
              <a:t>Swahili proverb</a:t>
            </a:r>
          </a:p>
        </p:txBody>
      </p:sp>
      <p:sp>
        <p:nvSpPr>
          <p:cNvPr id="4" name="TextBox 3">
            <a:extLst>
              <a:ext uri="{FF2B5EF4-FFF2-40B4-BE49-F238E27FC236}">
                <a16:creationId xmlns:a16="http://schemas.microsoft.com/office/drawing/2014/main" id="{431C257B-E51A-4A06-8D56-680A0049DDB7}"/>
              </a:ext>
            </a:extLst>
          </p:cNvPr>
          <p:cNvSpPr txBox="1"/>
          <p:nvPr/>
        </p:nvSpPr>
        <p:spPr>
          <a:xfrm>
            <a:off x="7924800" y="1600761"/>
            <a:ext cx="3124200"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“If you want to travel quickly, go alone. </a:t>
            </a:r>
          </a:p>
        </p:txBody>
      </p:sp>
      <p:sp>
        <p:nvSpPr>
          <p:cNvPr id="5" name="Rectangle 4">
            <a:extLst>
              <a:ext uri="{FF2B5EF4-FFF2-40B4-BE49-F238E27FC236}">
                <a16:creationId xmlns:a16="http://schemas.microsoft.com/office/drawing/2014/main" id="{FD36660C-DB22-40F4-9DA2-8D616804FD3A}"/>
              </a:ext>
            </a:extLst>
          </p:cNvPr>
          <p:cNvSpPr/>
          <p:nvPr/>
        </p:nvSpPr>
        <p:spPr>
          <a:xfrm>
            <a:off x="8153400" y="4089009"/>
            <a:ext cx="2667000" cy="175432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“If you want to travel far, go together.”</a:t>
            </a:r>
          </a:p>
        </p:txBody>
      </p:sp>
    </p:spTree>
    <p:extLst>
      <p:ext uri="{BB962C8B-B14F-4D97-AF65-F5344CB8AC3E}">
        <p14:creationId xmlns:p14="http://schemas.microsoft.com/office/powerpoint/2010/main" val="1092673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31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p:nvPr>
        </p:nvSpPr>
        <p:spPr>
          <a:xfrm>
            <a:off x="838200" y="608745"/>
            <a:ext cx="10515600" cy="784830"/>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Origin</a:t>
            </a:r>
          </a:p>
        </p:txBody>
      </p:sp>
      <p:pic>
        <p:nvPicPr>
          <p:cNvPr id="4" name="Picture 2">
            <a:extLst>
              <a:ext uri="{FF2B5EF4-FFF2-40B4-BE49-F238E27FC236}">
                <a16:creationId xmlns:a16="http://schemas.microsoft.com/office/drawing/2014/main" id="{1C8A208D-BAF6-422E-9A08-9D10923252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028525" y="1806901"/>
            <a:ext cx="7528475"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14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D8BE-8017-447D-A34E-727D37345F87}"/>
              </a:ext>
            </a:extLst>
          </p:cNvPr>
          <p:cNvSpPr>
            <a:spLocks noGrp="1"/>
          </p:cNvSpPr>
          <p:nvPr>
            <p:ph type="title"/>
          </p:nvPr>
        </p:nvSpPr>
        <p:spPr>
          <a:xfrm>
            <a:off x="253042" y="666047"/>
            <a:ext cx="11938958" cy="1024641"/>
          </a:xfrm>
        </p:spPr>
        <p:txBody>
          <a:bodyPr>
            <a:normAutofit/>
          </a:bodyPr>
          <a:lstStyle/>
          <a:p>
            <a:r>
              <a:rPr lang="en-US" sz="5400" dirty="0"/>
              <a:t>   </a:t>
            </a:r>
            <a:r>
              <a:rPr lang="en-US" sz="5000" b="1" dirty="0">
                <a:solidFill>
                  <a:prstClr val="white"/>
                </a:solidFill>
                <a:latin typeface="Calibri" panose="020F0502020204030204" pitchFamily="34" charset="0"/>
                <a:ea typeface="+mn-ea"/>
                <a:cs typeface="Calibri" panose="020F0502020204030204" pitchFamily="34" charset="0"/>
              </a:rPr>
              <a:t>Presbyterian Mission Agency</a:t>
            </a:r>
          </a:p>
        </p:txBody>
      </p:sp>
      <p:sp>
        <p:nvSpPr>
          <p:cNvPr id="3" name="Content Placeholder 2">
            <a:extLst>
              <a:ext uri="{FF2B5EF4-FFF2-40B4-BE49-F238E27FC236}">
                <a16:creationId xmlns:a16="http://schemas.microsoft.com/office/drawing/2014/main" id="{00BAD2BD-C2BC-4F43-BCF3-6A5D2A06B217}"/>
              </a:ext>
            </a:extLst>
          </p:cNvPr>
          <p:cNvSpPr>
            <a:spLocks noGrp="1"/>
          </p:cNvSpPr>
          <p:nvPr>
            <p:ph idx="1"/>
          </p:nvPr>
        </p:nvSpPr>
        <p:spPr>
          <a:xfrm>
            <a:off x="3799840" y="2093843"/>
            <a:ext cx="7823200" cy="4098110"/>
          </a:xfrm>
        </p:spPr>
        <p:txBody>
          <a:bodyPr>
            <a:normAutofit/>
          </a:bodyPr>
          <a:lstStyle/>
          <a:p>
            <a:pPr marL="0" indent="0" algn="ctr">
              <a:lnSpc>
                <a:spcPct val="100000"/>
              </a:lnSpc>
              <a:spcBef>
                <a:spcPts val="0"/>
              </a:spcBef>
              <a:buNone/>
              <a:defRPr/>
            </a:pPr>
            <a:r>
              <a:rPr lang="en-US" sz="4200" b="1" dirty="0">
                <a:latin typeface="Calibri" panose="020F0502020204030204" pitchFamily="34" charset="0"/>
                <a:cs typeface="Calibri" panose="020F0502020204030204" pitchFamily="34" charset="0"/>
              </a:rPr>
              <a:t>“We believe God calls us to act boldly and compassionately so that faith comes alive and the world wakes up to new possibilities.”</a:t>
            </a:r>
          </a:p>
        </p:txBody>
      </p:sp>
    </p:spTree>
    <p:extLst>
      <p:ext uri="{BB962C8B-B14F-4D97-AF65-F5344CB8AC3E}">
        <p14:creationId xmlns:p14="http://schemas.microsoft.com/office/powerpoint/2010/main" val="367531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701040" y="604838"/>
            <a:ext cx="9814560" cy="785812"/>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Origin and Practice</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3883025" y="2286000"/>
            <a:ext cx="8308975" cy="740662"/>
          </a:xfrm>
          <a:prstGeom prst="rect">
            <a:avLst/>
          </a:prstGeom>
        </p:spPr>
        <p:txBody>
          <a:bodyPr/>
          <a:lstStyle/>
          <a:p>
            <a:pPr marL="914400" lvl="1" indent="-457200">
              <a:spcBef>
                <a:spcPts val="1800"/>
              </a:spcBef>
            </a:pPr>
            <a:r>
              <a:rPr lang="en-US" sz="3200" b="1" dirty="0"/>
              <a:t>Building Congregational Vitality</a:t>
            </a:r>
          </a:p>
          <a:p>
            <a:pPr marL="457200" lvl="1" indent="0">
              <a:spcBef>
                <a:spcPts val="1800"/>
              </a:spcBef>
              <a:buNone/>
            </a:pPr>
            <a:endParaRPr lang="en-US" sz="3200" b="1" dirty="0"/>
          </a:p>
          <a:p>
            <a:pPr marL="457200" lvl="1" indent="0">
              <a:spcBef>
                <a:spcPts val="1800"/>
              </a:spcBef>
              <a:buNone/>
            </a:pPr>
            <a:endParaRPr lang="en-US" sz="3200" b="1" dirty="0"/>
          </a:p>
          <a:p>
            <a:endParaRPr lang="en-US" sz="4800" b="1" dirty="0">
              <a:latin typeface="Calibri Light" panose="020F0302020204030204" pitchFamily="34" charset="0"/>
              <a:cs typeface="Calibri Light" panose="020F0302020204030204" pitchFamily="34" charset="0"/>
            </a:endParaRPr>
          </a:p>
          <a:p>
            <a:pPr marL="0" indent="0">
              <a:buNone/>
            </a:pPr>
            <a:endParaRPr lang="en-US" b="1" dirty="0"/>
          </a:p>
          <a:p>
            <a:pPr marL="0" indent="0">
              <a:buNone/>
            </a:pPr>
            <a:endParaRPr lang="en-US" b="1" dirty="0"/>
          </a:p>
        </p:txBody>
      </p:sp>
      <p:sp>
        <p:nvSpPr>
          <p:cNvPr id="4" name="TextBox 3">
            <a:extLst>
              <a:ext uri="{FF2B5EF4-FFF2-40B4-BE49-F238E27FC236}">
                <a16:creationId xmlns:a16="http://schemas.microsoft.com/office/drawing/2014/main" id="{21F2388F-7E04-447F-B618-FBC7EFD4A014}"/>
              </a:ext>
            </a:extLst>
          </p:cNvPr>
          <p:cNvSpPr txBox="1"/>
          <p:nvPr/>
        </p:nvSpPr>
        <p:spPr>
          <a:xfrm>
            <a:off x="3902149" y="4701249"/>
            <a:ext cx="6613451" cy="584775"/>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Eradicating Systemic Poverty</a:t>
            </a:r>
          </a:p>
        </p:txBody>
      </p:sp>
      <p:sp>
        <p:nvSpPr>
          <p:cNvPr id="5" name="TextBox 4">
            <a:extLst>
              <a:ext uri="{FF2B5EF4-FFF2-40B4-BE49-F238E27FC236}">
                <a16:creationId xmlns:a16="http://schemas.microsoft.com/office/drawing/2014/main" id="{5C800E6B-4208-4E27-AAB6-709CC01A18D3}"/>
              </a:ext>
            </a:extLst>
          </p:cNvPr>
          <p:cNvSpPr txBox="1"/>
          <p:nvPr/>
        </p:nvSpPr>
        <p:spPr>
          <a:xfrm>
            <a:off x="3902149" y="3427614"/>
            <a:ext cx="6613451" cy="584775"/>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Dismantling Structural Racism</a:t>
            </a:r>
          </a:p>
        </p:txBody>
      </p:sp>
    </p:spTree>
    <p:extLst>
      <p:ext uri="{BB962C8B-B14F-4D97-AF65-F5344CB8AC3E}">
        <p14:creationId xmlns:p14="http://schemas.microsoft.com/office/powerpoint/2010/main" val="91223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F9F3-A71E-ED0A-F2DA-48548A02C8A6}"/>
              </a:ext>
            </a:extLst>
          </p:cNvPr>
          <p:cNvSpPr txBox="1">
            <a:spLocks/>
          </p:cNvSpPr>
          <p:nvPr/>
        </p:nvSpPr>
        <p:spPr>
          <a:xfrm>
            <a:off x="701040" y="604838"/>
            <a:ext cx="9814560" cy="785812"/>
          </a:xfrm>
          <a:prstGeom prst="rect">
            <a:avLst/>
          </a:prstGeom>
          <a:noFill/>
        </p:spPr>
        <p:txBody>
          <a:bodyPr wrap="square" rtlCol="0">
            <a:sp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eaLnBrk="0" hangingPunct="0">
              <a:lnSpc>
                <a:spcPct val="100000"/>
              </a:lnSpc>
            </a:pPr>
            <a:r>
              <a:rPr lang="en-US" sz="4500" b="1" dirty="0" err="1">
                <a:solidFill>
                  <a:prstClr val="white"/>
                </a:solidFill>
                <a:latin typeface="Calibri" panose="020F0502020204030204" pitchFamily="34" charset="0"/>
                <a:ea typeface="+mn-ea"/>
                <a:cs typeface="Calibri" panose="020F0502020204030204" pitchFamily="34" charset="0"/>
              </a:rPr>
              <a:t>Connectionalism</a:t>
            </a:r>
            <a:endParaRPr lang="en-US" sz="4500" b="1" dirty="0">
              <a:solidFill>
                <a:prstClr val="white"/>
              </a:solidFill>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4AE51D27-9B53-5732-59BC-0EBA51408B13}"/>
              </a:ext>
            </a:extLst>
          </p:cNvPr>
          <p:cNvSpPr txBox="1">
            <a:spLocks/>
          </p:cNvSpPr>
          <p:nvPr/>
        </p:nvSpPr>
        <p:spPr>
          <a:xfrm>
            <a:off x="2819401" y="1676400"/>
            <a:ext cx="8610599" cy="41148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0"/>
              </a:spcBef>
              <a:spcAft>
                <a:spcPts val="0"/>
              </a:spcAft>
            </a:pPr>
            <a:r>
              <a:rPr lang="en-US" sz="3800" b="1" dirty="0"/>
              <a:t>1037 Congregations</a:t>
            </a:r>
          </a:p>
          <a:p>
            <a:pPr marL="914400" lvl="1" indent="-457200">
              <a:lnSpc>
                <a:spcPct val="150000"/>
              </a:lnSpc>
              <a:spcBef>
                <a:spcPts val="0"/>
              </a:spcBef>
              <a:spcAft>
                <a:spcPts val="0"/>
              </a:spcAft>
            </a:pPr>
            <a:r>
              <a:rPr lang="en-US" sz="3800" b="1" dirty="0"/>
              <a:t>80 Presbyteries</a:t>
            </a:r>
          </a:p>
          <a:p>
            <a:pPr marL="914400" lvl="1" indent="-457200">
              <a:lnSpc>
                <a:spcPct val="150000"/>
              </a:lnSpc>
              <a:spcBef>
                <a:spcPts val="0"/>
              </a:spcBef>
              <a:spcAft>
                <a:spcPts val="0"/>
              </a:spcAft>
            </a:pPr>
            <a:r>
              <a:rPr lang="en-US" sz="3800" b="1" dirty="0"/>
              <a:t>10 Synods</a:t>
            </a:r>
          </a:p>
          <a:p>
            <a:pPr marL="914400" lvl="1" indent="-457200">
              <a:lnSpc>
                <a:spcPct val="150000"/>
              </a:lnSpc>
              <a:spcBef>
                <a:spcPts val="0"/>
              </a:spcBef>
              <a:spcAft>
                <a:spcPts val="0"/>
              </a:spcAft>
            </a:pPr>
            <a:r>
              <a:rPr lang="en-US" sz="3800" b="1" dirty="0"/>
              <a:t>57 Other Groups</a:t>
            </a:r>
          </a:p>
          <a:p>
            <a:pPr marL="457200" lvl="1" indent="0">
              <a:spcBef>
                <a:spcPts val="1800"/>
              </a:spcBef>
              <a:buFont typeface="Arial" panose="020B0604020202020204" pitchFamily="34" charset="0"/>
              <a:buNone/>
            </a:pPr>
            <a:endParaRPr lang="en-US" sz="3200" b="1" dirty="0"/>
          </a:p>
          <a:p>
            <a:pPr marL="457200" lvl="1" indent="0">
              <a:spcBef>
                <a:spcPts val="1800"/>
              </a:spcBef>
              <a:buFont typeface="Arial" panose="020B0604020202020204" pitchFamily="34" charset="0"/>
              <a:buNone/>
            </a:pPr>
            <a:endParaRPr lang="en-US" sz="3200" b="1" dirty="0"/>
          </a:p>
          <a:p>
            <a:endParaRPr lang="en-US" sz="4800" b="1"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420646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6A564-D07D-484D-9768-148990BFEF9A}"/>
              </a:ext>
            </a:extLst>
          </p:cNvPr>
          <p:cNvSpPr txBox="1"/>
          <p:nvPr/>
        </p:nvSpPr>
        <p:spPr>
          <a:xfrm>
            <a:off x="914401" y="762000"/>
            <a:ext cx="9296399" cy="646331"/>
          </a:xfrm>
          <a:prstGeom prst="rect">
            <a:avLst/>
          </a:prstGeom>
          <a:noFill/>
        </p:spPr>
        <p:txBody>
          <a:bodyPr wrap="square" rtlCol="0">
            <a:spAutoFit/>
          </a:bodyPr>
          <a:lstStyle/>
          <a:p>
            <a:r>
              <a:rPr lang="en-US" sz="3600" b="1" dirty="0">
                <a:solidFill>
                  <a:schemeClr val="bg1"/>
                </a:solidFill>
                <a:latin typeface="+mn-lt"/>
              </a:rPr>
              <a:t>Presbyterian Hunger Program</a:t>
            </a:r>
          </a:p>
        </p:txBody>
      </p:sp>
      <p:pic>
        <p:nvPicPr>
          <p:cNvPr id="4" name="Picture 3">
            <a:extLst>
              <a:ext uri="{FF2B5EF4-FFF2-40B4-BE49-F238E27FC236}">
                <a16:creationId xmlns:a16="http://schemas.microsoft.com/office/drawing/2014/main" id="{DBB2E607-12B5-48ED-94B9-EF5F626EF9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1837507"/>
            <a:ext cx="3002452" cy="4737593"/>
          </a:xfrm>
          <a:prstGeom prst="rect">
            <a:avLst/>
          </a:prstGeom>
        </p:spPr>
      </p:pic>
      <p:pic>
        <p:nvPicPr>
          <p:cNvPr id="6" name="Picture 5">
            <a:extLst>
              <a:ext uri="{FF2B5EF4-FFF2-40B4-BE49-F238E27FC236}">
                <a16:creationId xmlns:a16="http://schemas.microsoft.com/office/drawing/2014/main" id="{4E8CDFD6-801C-4833-9ECD-3FEA739FB2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36462" y="1837507"/>
            <a:ext cx="3058218" cy="4715822"/>
          </a:xfrm>
          <a:prstGeom prst="rect">
            <a:avLst/>
          </a:prstGeom>
        </p:spPr>
      </p:pic>
      <p:pic>
        <p:nvPicPr>
          <p:cNvPr id="8" name="Picture 7">
            <a:extLst>
              <a:ext uri="{FF2B5EF4-FFF2-40B4-BE49-F238E27FC236}">
                <a16:creationId xmlns:a16="http://schemas.microsoft.com/office/drawing/2014/main" id="{9F387F66-2F8B-4EE6-8B57-A9EB741A2C9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8664" y="1857386"/>
            <a:ext cx="3072336" cy="4737593"/>
          </a:xfrm>
          <a:prstGeom prst="rect">
            <a:avLst/>
          </a:prstGeom>
        </p:spPr>
      </p:pic>
      <p:sp>
        <p:nvSpPr>
          <p:cNvPr id="3" name="TextBox 2">
            <a:extLst>
              <a:ext uri="{FF2B5EF4-FFF2-40B4-BE49-F238E27FC236}">
                <a16:creationId xmlns:a16="http://schemas.microsoft.com/office/drawing/2014/main" id="{3D037296-4346-4DA5-B337-7DC9C1DDC252}"/>
              </a:ext>
            </a:extLst>
          </p:cNvPr>
          <p:cNvSpPr txBox="1"/>
          <p:nvPr/>
        </p:nvSpPr>
        <p:spPr>
          <a:xfrm rot="10800000" flipH="1" flipV="1">
            <a:off x="548821" y="4471980"/>
            <a:ext cx="2971609" cy="2103120"/>
          </a:xfrm>
          <a:prstGeom prst="rect">
            <a:avLst/>
          </a:prstGeom>
          <a:solidFill>
            <a:srgbClr val="0099CC"/>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3600" b="1" dirty="0">
              <a:latin typeface="+mn-lt"/>
            </a:endParaRPr>
          </a:p>
          <a:p>
            <a:pPr algn="ctr"/>
            <a:r>
              <a:rPr lang="en-US" sz="3600" b="1" dirty="0">
                <a:latin typeface="+mn-lt"/>
              </a:rPr>
              <a:t>More and Better Food</a:t>
            </a:r>
          </a:p>
          <a:p>
            <a:endParaRPr lang="en-US" sz="2400" b="1" dirty="0">
              <a:latin typeface="+mn-lt"/>
            </a:endParaRPr>
          </a:p>
          <a:p>
            <a:endParaRPr lang="en-US" sz="2400" b="1" dirty="0">
              <a:latin typeface="+mn-lt"/>
            </a:endParaRPr>
          </a:p>
          <a:p>
            <a:endParaRPr lang="en-US" sz="2400" b="1" dirty="0">
              <a:latin typeface="+mn-lt"/>
            </a:endParaRPr>
          </a:p>
          <a:p>
            <a:endParaRPr lang="en-US" sz="2400" b="1" dirty="0">
              <a:latin typeface="+mn-lt"/>
            </a:endParaRPr>
          </a:p>
        </p:txBody>
      </p:sp>
      <p:sp>
        <p:nvSpPr>
          <p:cNvPr id="7" name="TextBox 6">
            <a:extLst>
              <a:ext uri="{FF2B5EF4-FFF2-40B4-BE49-F238E27FC236}">
                <a16:creationId xmlns:a16="http://schemas.microsoft.com/office/drawing/2014/main" id="{C1D08EE8-2D00-44EF-A1D7-A0468D2F9791}"/>
              </a:ext>
            </a:extLst>
          </p:cNvPr>
          <p:cNvSpPr txBox="1"/>
          <p:nvPr/>
        </p:nvSpPr>
        <p:spPr>
          <a:xfrm rot="10800000" flipH="1" flipV="1">
            <a:off x="4489941" y="4560670"/>
            <a:ext cx="2971609" cy="1938992"/>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3600" b="1" dirty="0">
              <a:latin typeface="+mn-lt"/>
            </a:endParaRPr>
          </a:p>
          <a:p>
            <a:pPr algn="ctr"/>
            <a:r>
              <a:rPr lang="en-US" sz="3600" b="1" dirty="0">
                <a:latin typeface="+mn-lt"/>
              </a:rPr>
              <a:t>Solidarity</a:t>
            </a:r>
            <a:endParaRPr lang="en-US" sz="2400" b="1" dirty="0">
              <a:latin typeface="+mn-lt"/>
            </a:endParaRPr>
          </a:p>
          <a:p>
            <a:endParaRPr lang="en-US" sz="2400" b="1" dirty="0">
              <a:latin typeface="+mn-lt"/>
            </a:endParaRPr>
          </a:p>
          <a:p>
            <a:endParaRPr lang="en-US" sz="2400" b="1" dirty="0">
              <a:latin typeface="+mn-lt"/>
            </a:endParaRPr>
          </a:p>
        </p:txBody>
      </p:sp>
      <p:sp>
        <p:nvSpPr>
          <p:cNvPr id="9" name="TextBox 8">
            <a:extLst>
              <a:ext uri="{FF2B5EF4-FFF2-40B4-BE49-F238E27FC236}">
                <a16:creationId xmlns:a16="http://schemas.microsoft.com/office/drawing/2014/main" id="{E4C30FD2-A2AA-432B-9770-0E5307EA3F76}"/>
              </a:ext>
            </a:extLst>
          </p:cNvPr>
          <p:cNvSpPr txBox="1"/>
          <p:nvPr/>
        </p:nvSpPr>
        <p:spPr>
          <a:xfrm rot="10800000" flipH="1" flipV="1">
            <a:off x="8388664" y="4541649"/>
            <a:ext cx="3108960" cy="2011680"/>
          </a:xfrm>
          <a:prstGeom prst="rect">
            <a:avLst/>
          </a:prstGeom>
          <a:solidFill>
            <a:srgbClr val="009900"/>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3600" b="1" dirty="0">
                <a:latin typeface="+mn-lt"/>
              </a:rPr>
              <a:t>A More Livable Environment</a:t>
            </a:r>
            <a:endParaRPr lang="en-US" sz="2400" b="1" dirty="0">
              <a:latin typeface="+mn-lt"/>
            </a:endParaRPr>
          </a:p>
        </p:txBody>
      </p:sp>
    </p:spTree>
    <p:extLst>
      <p:ext uri="{BB962C8B-B14F-4D97-AF65-F5344CB8AC3E}">
        <p14:creationId xmlns:p14="http://schemas.microsoft.com/office/powerpoint/2010/main" val="140022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4">
            <a:extLst>
              <a:ext uri="{FF2B5EF4-FFF2-40B4-BE49-F238E27FC236}">
                <a16:creationId xmlns:a16="http://schemas.microsoft.com/office/drawing/2014/main" id="{FF1B2104-E4B2-4515-8717-FD640D0E2D50}"/>
              </a:ext>
            </a:extLst>
          </p:cNvPr>
          <p:cNvGrpSpPr>
            <a:grpSpLocks/>
          </p:cNvGrpSpPr>
          <p:nvPr/>
        </p:nvGrpSpPr>
        <p:grpSpPr bwMode="auto">
          <a:xfrm>
            <a:off x="702071" y="1651980"/>
            <a:ext cx="3023140" cy="4408720"/>
            <a:chOff x="2044" y="1448"/>
            <a:chExt cx="8151" cy="12722"/>
          </a:xfrm>
        </p:grpSpPr>
        <p:sp>
          <p:nvSpPr>
            <p:cNvPr id="10" name="Rectangle 15">
              <a:extLst>
                <a:ext uri="{FF2B5EF4-FFF2-40B4-BE49-F238E27FC236}">
                  <a16:creationId xmlns:a16="http://schemas.microsoft.com/office/drawing/2014/main" id="{07824A2B-3F3A-4781-8BC2-7286B4EC0956}"/>
                </a:ext>
              </a:extLst>
            </p:cNvPr>
            <p:cNvSpPr>
              <a:spLocks noChangeArrowheads="1"/>
            </p:cNvSpPr>
            <p:nvPr/>
          </p:nvSpPr>
          <p:spPr bwMode="auto">
            <a:xfrm>
              <a:off x="2044" y="1448"/>
              <a:ext cx="8151" cy="12722"/>
            </a:xfrm>
            <a:prstGeom prst="rect">
              <a:avLst/>
            </a:prstGeom>
            <a:solidFill>
              <a:srgbClr val="FC95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41" name="Picture 17">
              <a:extLst>
                <a:ext uri="{FF2B5EF4-FFF2-40B4-BE49-F238E27FC236}">
                  <a16:creationId xmlns:a16="http://schemas.microsoft.com/office/drawing/2014/main" id="{D74759CB-7BF7-46EC-A86A-3E7D6B1F4E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8" y="6935"/>
              <a:ext cx="1424"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a:extLst>
                <a:ext uri="{FF2B5EF4-FFF2-40B4-BE49-F238E27FC236}">
                  <a16:creationId xmlns:a16="http://schemas.microsoft.com/office/drawing/2014/main" id="{3C960D28-76FF-405C-A475-3530B65ED3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2" y="8299"/>
              <a:ext cx="6034"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EDE5A230-58E3-4CB2-8823-C132C1A25C7C}"/>
              </a:ext>
            </a:extLst>
          </p:cNvPr>
          <p:cNvSpPr txBox="1"/>
          <p:nvPr/>
        </p:nvSpPr>
        <p:spPr>
          <a:xfrm>
            <a:off x="960679" y="1850050"/>
            <a:ext cx="2286000" cy="215444"/>
          </a:xfrm>
          <a:prstGeom prst="rect">
            <a:avLst/>
          </a:prstGeom>
          <a:noFill/>
        </p:spPr>
        <p:txBody>
          <a:bodyPr wrap="square" rtlCol="0">
            <a:spAutoFit/>
          </a:bodyPr>
          <a:lstStyle/>
          <a:p>
            <a:pPr algn="ctr"/>
            <a:r>
              <a:rPr lang="en-US" sz="800" b="1" dirty="0"/>
              <a:t>Presbyterian Church (U.S.A.)</a:t>
            </a:r>
            <a:endParaRPr lang="en-US" sz="800" dirty="0"/>
          </a:p>
        </p:txBody>
      </p:sp>
      <p:sp>
        <p:nvSpPr>
          <p:cNvPr id="15" name="TextBox 14">
            <a:extLst>
              <a:ext uri="{FF2B5EF4-FFF2-40B4-BE49-F238E27FC236}">
                <a16:creationId xmlns:a16="http://schemas.microsoft.com/office/drawing/2014/main" id="{83B7B522-6D60-4C53-96DF-74DC913FEB52}"/>
              </a:ext>
            </a:extLst>
          </p:cNvPr>
          <p:cNvSpPr txBox="1"/>
          <p:nvPr/>
        </p:nvSpPr>
        <p:spPr>
          <a:xfrm>
            <a:off x="1268780" y="2342354"/>
            <a:ext cx="1669798" cy="1015663"/>
          </a:xfrm>
          <a:prstGeom prst="rect">
            <a:avLst/>
          </a:prstGeom>
          <a:noFill/>
        </p:spPr>
        <p:txBody>
          <a:bodyPr wrap="square" rtlCol="0">
            <a:spAutoFit/>
          </a:bodyPr>
          <a:lstStyle/>
          <a:p>
            <a:pPr algn="ctr"/>
            <a:r>
              <a:rPr lang="en-US" sz="1600" b="1" dirty="0">
                <a:solidFill>
                  <a:schemeClr val="bg1"/>
                </a:solidFill>
                <a:latin typeface="Garamond" panose="02020404030301010803" pitchFamily="18" charset="0"/>
              </a:rPr>
              <a:t>Advocacy as Discipleship:</a:t>
            </a:r>
          </a:p>
          <a:p>
            <a:pPr algn="ctr"/>
            <a:r>
              <a:rPr lang="en-US" sz="1400" dirty="0">
                <a:latin typeface="Garamond" panose="02020404030301010803" pitchFamily="18" charset="0"/>
              </a:rPr>
              <a:t>A People Called</a:t>
            </a:r>
          </a:p>
          <a:p>
            <a:pPr algn="ctr"/>
            <a:r>
              <a:rPr lang="en-US" sz="1400" dirty="0">
                <a:latin typeface="Garamond" panose="02020404030301010803" pitchFamily="18" charset="0"/>
              </a:rPr>
              <a:t>to Witness</a:t>
            </a:r>
            <a:endParaRPr lang="en-US" sz="1400" b="1" dirty="0">
              <a:solidFill>
                <a:schemeClr val="bg1"/>
              </a:solidFill>
              <a:latin typeface="Garamond" panose="02020404030301010803" pitchFamily="18" charset="0"/>
            </a:endParaRPr>
          </a:p>
        </p:txBody>
      </p:sp>
      <p:sp>
        <p:nvSpPr>
          <p:cNvPr id="16" name="TextBox 15">
            <a:extLst>
              <a:ext uri="{FF2B5EF4-FFF2-40B4-BE49-F238E27FC236}">
                <a16:creationId xmlns:a16="http://schemas.microsoft.com/office/drawing/2014/main" id="{B726F458-F444-4013-B5B8-55F4EAD8FA16}"/>
              </a:ext>
            </a:extLst>
          </p:cNvPr>
          <p:cNvSpPr txBox="1"/>
          <p:nvPr/>
        </p:nvSpPr>
        <p:spPr>
          <a:xfrm flipH="1">
            <a:off x="1160916" y="4608623"/>
            <a:ext cx="1981202" cy="553998"/>
          </a:xfrm>
          <a:prstGeom prst="rect">
            <a:avLst/>
          </a:prstGeom>
          <a:noFill/>
        </p:spPr>
        <p:txBody>
          <a:bodyPr wrap="square" rtlCol="0">
            <a:spAutoFit/>
          </a:bodyPr>
          <a:lstStyle/>
          <a:p>
            <a:pPr algn="ctr"/>
            <a:r>
              <a:rPr lang="en-US" sz="1000" dirty="0"/>
              <a:t>by Blair Moorhead</a:t>
            </a:r>
            <a:endParaRPr lang="en-US" sz="1000" b="1" dirty="0"/>
          </a:p>
          <a:p>
            <a:pPr algn="ctr"/>
            <a:endParaRPr lang="en-US" sz="1000" b="1" dirty="0"/>
          </a:p>
          <a:p>
            <a:pPr algn="ctr"/>
            <a:r>
              <a:rPr lang="en-US" sz="1000" b="1" dirty="0"/>
              <a:t>Office of Public Witness</a:t>
            </a:r>
          </a:p>
        </p:txBody>
      </p:sp>
      <p:pic>
        <p:nvPicPr>
          <p:cNvPr id="18" name="Picture 17">
            <a:extLst>
              <a:ext uri="{FF2B5EF4-FFF2-40B4-BE49-F238E27FC236}">
                <a16:creationId xmlns:a16="http://schemas.microsoft.com/office/drawing/2014/main" id="{8146CBA8-C8C3-4CAF-AE73-086CDEE587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1017" y="5504769"/>
            <a:ext cx="381000" cy="381000"/>
          </a:xfrm>
          <a:prstGeom prst="rect">
            <a:avLst/>
          </a:prstGeom>
        </p:spPr>
      </p:pic>
      <p:pic>
        <p:nvPicPr>
          <p:cNvPr id="22" name="Picture 21">
            <a:extLst>
              <a:ext uri="{FF2B5EF4-FFF2-40B4-BE49-F238E27FC236}">
                <a16:creationId xmlns:a16="http://schemas.microsoft.com/office/drawing/2014/main" id="{5B592852-D4D0-4C06-B1A9-8E01082703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1363" y="5327362"/>
            <a:ext cx="3756549" cy="789432"/>
          </a:xfrm>
          <a:prstGeom prst="rect">
            <a:avLst/>
          </a:prstGeom>
        </p:spPr>
      </p:pic>
      <p:pic>
        <p:nvPicPr>
          <p:cNvPr id="24" name="Picture 23">
            <a:extLst>
              <a:ext uri="{FF2B5EF4-FFF2-40B4-BE49-F238E27FC236}">
                <a16:creationId xmlns:a16="http://schemas.microsoft.com/office/drawing/2014/main" id="{CB5095A1-F32B-49AA-A3E4-A5711A936B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31242" y="3912797"/>
            <a:ext cx="4762501" cy="937426"/>
          </a:xfrm>
          <a:prstGeom prst="rect">
            <a:avLst/>
          </a:prstGeom>
        </p:spPr>
      </p:pic>
      <p:sp>
        <p:nvSpPr>
          <p:cNvPr id="27" name="TextBox 26">
            <a:extLst>
              <a:ext uri="{FF2B5EF4-FFF2-40B4-BE49-F238E27FC236}">
                <a16:creationId xmlns:a16="http://schemas.microsoft.com/office/drawing/2014/main" id="{F961236A-AE8A-44E7-9BE0-A5B98333C5DF}"/>
              </a:ext>
            </a:extLst>
          </p:cNvPr>
          <p:cNvSpPr txBox="1"/>
          <p:nvPr/>
        </p:nvSpPr>
        <p:spPr>
          <a:xfrm>
            <a:off x="600702" y="764170"/>
            <a:ext cx="11210298" cy="646331"/>
          </a:xfrm>
          <a:prstGeom prst="rect">
            <a:avLst/>
          </a:prstGeom>
          <a:noFill/>
        </p:spPr>
        <p:txBody>
          <a:bodyPr wrap="square" rtlCol="0">
            <a:spAutoFit/>
          </a:bodyPr>
          <a:lstStyle/>
          <a:p>
            <a:r>
              <a:rPr lang="en-US" sz="3600" b="1" dirty="0">
                <a:solidFill>
                  <a:schemeClr val="bg1"/>
                </a:solidFill>
                <a:latin typeface="+mn-lt"/>
              </a:rPr>
              <a:t>Office of Public Witness</a:t>
            </a:r>
          </a:p>
        </p:txBody>
      </p:sp>
      <p:pic>
        <p:nvPicPr>
          <p:cNvPr id="1028" name="Picture 4">
            <a:extLst>
              <a:ext uri="{FF2B5EF4-FFF2-40B4-BE49-F238E27FC236}">
                <a16:creationId xmlns:a16="http://schemas.microsoft.com/office/drawing/2014/main" id="{C5568F63-E425-DC03-4B52-F4EB023D97F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31243" y="1583904"/>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42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6248400" cy="990600"/>
          </a:xfrm>
        </p:spPr>
        <p:txBody>
          <a:bodyPr>
            <a:normAutofit/>
          </a:bodyPr>
          <a:lstStyle/>
          <a:p>
            <a:r>
              <a:rPr lang="en-US" sz="3600" dirty="0">
                <a:effectLst>
                  <a:outerShdw blurRad="38100" dist="38100" dir="2700000" algn="tl">
                    <a:srgbClr val="000000">
                      <a:alpha val="43137"/>
                    </a:srgbClr>
                  </a:outerShdw>
                </a:effectLst>
              </a:rPr>
              <a:t>Presbyterian World Mission</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0395" y="1380744"/>
            <a:ext cx="9135980" cy="54864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0185143" y="1981200"/>
            <a:ext cx="1854457" cy="2708434"/>
          </a:xfrm>
          <a:prstGeom prst="rect">
            <a:avLst/>
          </a:prstGeom>
        </p:spPr>
        <p:txBody>
          <a:bodyPr wrap="square">
            <a:spAutoFit/>
          </a:bodyPr>
          <a:lstStyle/>
          <a:p>
            <a:pPr algn="ctr"/>
            <a:r>
              <a:rPr lang="en-US" sz="3500" b="1" dirty="0">
                <a:solidFill>
                  <a:schemeClr val="accent1">
                    <a:lumMod val="50000"/>
                  </a:schemeClr>
                </a:solidFill>
                <a:latin typeface="Calibri Bold" panose="020F0702030404030204" pitchFamily="34" charset="0"/>
                <a:cs typeface="Calibri Bold" panose="020F0702030404030204" pitchFamily="34" charset="0"/>
              </a:rPr>
              <a:t>78</a:t>
            </a:r>
            <a:r>
              <a:rPr lang="en-US" sz="2500" b="1" dirty="0">
                <a:solidFill>
                  <a:schemeClr val="accent1">
                    <a:lumMod val="75000"/>
                  </a:schemeClr>
                </a:solidFill>
                <a:latin typeface="Calibri Bold" panose="020F0702030404030204" pitchFamily="34" charset="0"/>
                <a:cs typeface="Calibri Bold" panose="020F0702030404030204" pitchFamily="34" charset="0"/>
              </a:rPr>
              <a:t> </a:t>
            </a:r>
          </a:p>
          <a:p>
            <a:pPr algn="ctr"/>
            <a:r>
              <a:rPr lang="en-US" sz="2500" b="1" dirty="0">
                <a:solidFill>
                  <a:schemeClr val="accent1">
                    <a:lumMod val="75000"/>
                  </a:schemeClr>
                </a:solidFill>
                <a:latin typeface="Calibri Bold" panose="020F0702030404030204" pitchFamily="34" charset="0"/>
                <a:cs typeface="Calibri Bold" panose="020F0702030404030204" pitchFamily="34" charset="0"/>
              </a:rPr>
              <a:t>Mission</a:t>
            </a:r>
            <a:br>
              <a:rPr lang="en-US" sz="2500" b="1" dirty="0">
                <a:solidFill>
                  <a:schemeClr val="accent1">
                    <a:lumMod val="75000"/>
                  </a:schemeClr>
                </a:solidFill>
                <a:latin typeface="Calibri Bold" panose="020F0702030404030204" pitchFamily="34" charset="0"/>
                <a:cs typeface="Calibri Bold" panose="020F0702030404030204" pitchFamily="34" charset="0"/>
              </a:rPr>
            </a:br>
            <a:r>
              <a:rPr lang="en-US" sz="2500" b="1" dirty="0">
                <a:solidFill>
                  <a:schemeClr val="accent1">
                    <a:lumMod val="75000"/>
                  </a:schemeClr>
                </a:solidFill>
                <a:latin typeface="Calibri Bold" panose="020F0702030404030204" pitchFamily="34" charset="0"/>
                <a:cs typeface="Calibri Bold" panose="020F0702030404030204" pitchFamily="34" charset="0"/>
              </a:rPr>
              <a:t>Co-Workers serving in </a:t>
            </a:r>
            <a:r>
              <a:rPr lang="en-US" sz="3500" b="1" dirty="0">
                <a:solidFill>
                  <a:schemeClr val="accent1">
                    <a:lumMod val="50000"/>
                  </a:schemeClr>
                </a:solidFill>
                <a:latin typeface="Calibri Bold" panose="020F0702030404030204" pitchFamily="34" charset="0"/>
                <a:cs typeface="Calibri Bold" panose="020F0702030404030204" pitchFamily="34" charset="0"/>
              </a:rPr>
              <a:t>80 </a:t>
            </a:r>
            <a:r>
              <a:rPr lang="en-US" sz="2500" b="1" dirty="0">
                <a:solidFill>
                  <a:schemeClr val="accent1">
                    <a:lumMod val="75000"/>
                  </a:schemeClr>
                </a:solidFill>
                <a:latin typeface="Calibri Bold" panose="020F0702030404030204" pitchFamily="34" charset="0"/>
                <a:cs typeface="Calibri Bold" panose="020F0702030404030204" pitchFamily="34" charset="0"/>
              </a:rPr>
              <a:t>countries</a:t>
            </a:r>
          </a:p>
        </p:txBody>
      </p:sp>
    </p:spTree>
    <p:extLst>
      <p:ext uri="{BB962C8B-B14F-4D97-AF65-F5344CB8AC3E}">
        <p14:creationId xmlns:p14="http://schemas.microsoft.com/office/powerpoint/2010/main" val="3576603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Young Adult Volunteers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399032"/>
            <a:ext cx="8763000" cy="54864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9906000" y="1981200"/>
            <a:ext cx="1854457" cy="4939814"/>
          </a:xfrm>
          <a:prstGeom prst="rect">
            <a:avLst/>
          </a:prstGeom>
        </p:spPr>
        <p:txBody>
          <a:bodyPr wrap="square">
            <a:spAutoFit/>
          </a:bodyPr>
          <a:lstStyle/>
          <a:p>
            <a:pPr algn="ctr"/>
            <a:r>
              <a:rPr lang="en-US" sz="3500" b="1" dirty="0">
                <a:solidFill>
                  <a:schemeClr val="accent6">
                    <a:lumMod val="50000"/>
                  </a:schemeClr>
                </a:solidFill>
                <a:latin typeface="Calibri Bold" panose="020F0702030404030204" pitchFamily="34" charset="0"/>
                <a:cs typeface="Calibri Bold" panose="020F0702030404030204" pitchFamily="34" charset="0"/>
              </a:rPr>
              <a:t>40</a:t>
            </a:r>
            <a:r>
              <a:rPr lang="en-US" sz="2500" b="1" dirty="0">
                <a:solidFill>
                  <a:schemeClr val="accent6">
                    <a:lumMod val="75000"/>
                  </a:schemeClr>
                </a:solidFill>
                <a:latin typeface="Calibri Bold" panose="020F0702030404030204" pitchFamily="34" charset="0"/>
                <a:cs typeface="Calibri Bold" panose="020F0702030404030204" pitchFamily="34" charset="0"/>
              </a:rPr>
              <a:t> </a:t>
            </a:r>
          </a:p>
          <a:p>
            <a:pPr algn="ctr"/>
            <a:r>
              <a:rPr lang="en-US" sz="2500" b="1" dirty="0">
                <a:solidFill>
                  <a:schemeClr val="accent6">
                    <a:lumMod val="75000"/>
                  </a:schemeClr>
                </a:solidFill>
                <a:latin typeface="Calibri Bold" panose="020F0702030404030204" pitchFamily="34" charset="0"/>
                <a:cs typeface="Calibri Bold" panose="020F0702030404030204" pitchFamily="34" charset="0"/>
              </a:rPr>
              <a:t>Young Adult Volunteers serving in</a:t>
            </a:r>
          </a:p>
          <a:p>
            <a:pPr algn="ctr"/>
            <a:r>
              <a:rPr lang="en-US" sz="2500" b="1" dirty="0">
                <a:solidFill>
                  <a:schemeClr val="accent6">
                    <a:lumMod val="75000"/>
                  </a:schemeClr>
                </a:solidFill>
                <a:latin typeface="Calibri Bold" panose="020F0702030404030204" pitchFamily="34" charset="0"/>
                <a:cs typeface="Calibri Bold" panose="020F0702030404030204" pitchFamily="34" charset="0"/>
              </a:rPr>
              <a:t> </a:t>
            </a:r>
            <a:r>
              <a:rPr lang="en-US" sz="3500" b="1" dirty="0">
                <a:solidFill>
                  <a:schemeClr val="accent6">
                    <a:lumMod val="50000"/>
                  </a:schemeClr>
                </a:solidFill>
                <a:latin typeface="Calibri Bold" panose="020F0702030404030204" pitchFamily="34" charset="0"/>
                <a:cs typeface="Calibri Bold" panose="020F0702030404030204" pitchFamily="34" charset="0"/>
              </a:rPr>
              <a:t>9</a:t>
            </a:r>
            <a:r>
              <a:rPr lang="en-US" sz="2500" b="1" dirty="0">
                <a:solidFill>
                  <a:schemeClr val="accent6">
                    <a:lumMod val="75000"/>
                  </a:schemeClr>
                </a:solidFill>
                <a:latin typeface="Calibri Bold" panose="020F0702030404030204" pitchFamily="34" charset="0"/>
                <a:cs typeface="Calibri Bold" panose="020F0702030404030204" pitchFamily="34" charset="0"/>
              </a:rPr>
              <a:t> </a:t>
            </a:r>
          </a:p>
          <a:p>
            <a:pPr algn="ctr"/>
            <a:r>
              <a:rPr lang="en-US" sz="2500" b="1" dirty="0">
                <a:solidFill>
                  <a:schemeClr val="accent6">
                    <a:lumMod val="75000"/>
                  </a:schemeClr>
                </a:solidFill>
                <a:latin typeface="Calibri Bold" panose="020F0702030404030204" pitchFamily="34" charset="0"/>
                <a:cs typeface="Calibri Bold" panose="020F0702030404030204" pitchFamily="34" charset="0"/>
              </a:rPr>
              <a:t>sites across </a:t>
            </a:r>
            <a:r>
              <a:rPr lang="en-US" sz="3500" b="1" dirty="0">
                <a:solidFill>
                  <a:schemeClr val="accent6">
                    <a:lumMod val="50000"/>
                  </a:schemeClr>
                </a:solidFill>
                <a:latin typeface="Calibri Bold" panose="020F0702030404030204" pitchFamily="34" charset="0"/>
                <a:cs typeface="Calibri Bold" panose="020F0702030404030204" pitchFamily="34" charset="0"/>
              </a:rPr>
              <a:t>4 </a:t>
            </a:r>
          </a:p>
          <a:p>
            <a:pPr algn="ctr"/>
            <a:r>
              <a:rPr lang="en-US" sz="2500" b="1" dirty="0">
                <a:solidFill>
                  <a:schemeClr val="accent6">
                    <a:lumMod val="75000"/>
                  </a:schemeClr>
                </a:solidFill>
                <a:latin typeface="Calibri Bold" panose="020F0702030404030204" pitchFamily="34" charset="0"/>
                <a:cs typeface="Calibri Bold" panose="020F0702030404030204" pitchFamily="34" charset="0"/>
              </a:rPr>
              <a:t>countries</a:t>
            </a:r>
          </a:p>
          <a:p>
            <a:pPr algn="ctr"/>
            <a:r>
              <a:rPr lang="en-US" sz="3500" b="1" dirty="0">
                <a:solidFill>
                  <a:schemeClr val="accent6">
                    <a:lumMod val="50000"/>
                  </a:schemeClr>
                </a:solidFill>
                <a:latin typeface="Calibri Bold" panose="020F0702030404030204" pitchFamily="34" charset="0"/>
                <a:cs typeface="Calibri Bold" panose="020F0702030404030204" pitchFamily="34" charset="0"/>
              </a:rPr>
              <a:t>2 </a:t>
            </a:r>
          </a:p>
          <a:p>
            <a:pPr algn="ctr"/>
            <a:r>
              <a:rPr lang="en-US" sz="2500" b="1" dirty="0">
                <a:solidFill>
                  <a:schemeClr val="accent6">
                    <a:lumMod val="75000"/>
                  </a:schemeClr>
                </a:solidFill>
                <a:latin typeface="Calibri Bold" panose="020F0702030404030204" pitchFamily="34" charset="0"/>
                <a:cs typeface="Calibri Bold" panose="020F0702030404030204" pitchFamily="34" charset="0"/>
              </a:rPr>
              <a:t>virtual</a:t>
            </a:r>
          </a:p>
          <a:p>
            <a:pPr algn="ctr"/>
            <a:endParaRPr lang="en-US" sz="2500" b="1" dirty="0">
              <a:solidFill>
                <a:schemeClr val="accent6">
                  <a:lumMod val="75000"/>
                </a:schemeClr>
              </a:solidFill>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3397486160"/>
      </p:ext>
    </p:extLst>
  </p:cSld>
  <p:clrMapOvr>
    <a:masterClrMapping/>
  </p:clrMapOvr>
</p:sld>
</file>

<file path=ppt/theme/theme1.xml><?xml version="1.0" encoding="utf-8"?>
<a:theme xmlns:a="http://schemas.openxmlformats.org/drawingml/2006/main" name="PMA PowerPoint Template - Wide Form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7E7683BB-B138-41CF-B288-DE54396A87E6}"/>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85598661-AA45-4927-8B09-E0D671C7820A}"/>
    </a:ext>
  </a:ext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C259616B-3B38-4B5D-9C9A-236B732FC95A}"/>
    </a:ext>
  </a:extLst>
</a:theme>
</file>

<file path=ppt/theme/theme4.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D830A9E6-4695-407B-94BB-E18EEF5C9B39}"/>
    </a:ext>
  </a:extLst>
</a:theme>
</file>

<file path=ppt/theme/theme5.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1283</Words>
  <Application>Microsoft Macintosh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Arial</vt:lpstr>
      <vt:lpstr>Calibri</vt:lpstr>
      <vt:lpstr>Calibri Bold</vt:lpstr>
      <vt:lpstr>Calibri Light</vt:lpstr>
      <vt:lpstr>Garamond</vt:lpstr>
      <vt:lpstr>Trebuchet MS</vt:lpstr>
      <vt:lpstr>PMA PowerPoint Template - Wide Format</vt:lpstr>
      <vt:lpstr>3_Custom Design</vt:lpstr>
      <vt:lpstr>11_Custom Design</vt:lpstr>
      <vt:lpstr>17_Custom Design</vt:lpstr>
      <vt:lpstr>16_Custom Design</vt:lpstr>
      <vt:lpstr>1_Custom Design</vt:lpstr>
      <vt:lpstr>29_Custom Design</vt:lpstr>
      <vt:lpstr>PowerPoint Presentation</vt:lpstr>
      <vt:lpstr>Matthew 25 – Origin</vt:lpstr>
      <vt:lpstr>   Presbyterian Mission Agency</vt:lpstr>
      <vt:lpstr>Matthew 25 – Origin and Practice</vt:lpstr>
      <vt:lpstr>PowerPoint Presentation</vt:lpstr>
      <vt:lpstr>PowerPoint Presentation</vt:lpstr>
      <vt:lpstr>PowerPoint Presentation</vt:lpstr>
      <vt:lpstr>Presbyterian World Mission</vt:lpstr>
      <vt:lpstr>Young Adult Volunteers</vt:lpstr>
      <vt:lpstr>PowerPoint Presentation</vt:lpstr>
      <vt:lpstr>PowerPoint Presentation</vt:lpstr>
      <vt:lpstr>PowerPoint Presentation</vt:lpstr>
      <vt:lpstr>Bridge in Cholocanas, Honduras</vt:lpstr>
      <vt:lpstr>PowerPoint Presentation</vt:lpstr>
      <vt:lpstr>7 Marks of Congregational Vitality</vt:lpstr>
      <vt:lpstr>Special Offerings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 Myers</dc:creator>
  <cp:lastModifiedBy>Leo Dorsey</cp:lastModifiedBy>
  <cp:revision>3</cp:revision>
  <dcterms:created xsi:type="dcterms:W3CDTF">2020-09-23T21:11:58Z</dcterms:created>
  <dcterms:modified xsi:type="dcterms:W3CDTF">2023-03-30T15:47:17Z</dcterms:modified>
</cp:coreProperties>
</file>