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63" r:id="rId8"/>
    <p:sldId id="262" r:id="rId9"/>
    <p:sldId id="270" r:id="rId10"/>
    <p:sldId id="274" r:id="rId11"/>
    <p:sldId id="268" r:id="rId12"/>
    <p:sldId id="267" r:id="rId13"/>
    <p:sldId id="275" r:id="rId14"/>
    <p:sldId id="26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06"/>
    <p:restoredTop sz="94744"/>
  </p:normalViewPr>
  <p:slideViewPr>
    <p:cSldViewPr snapToGrid="0">
      <p:cViewPr varScale="1">
        <p:scale>
          <a:sx n="108" d="100"/>
          <a:sy n="108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54F6-7EE6-DC39-CB61-CA92BB871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A63EE-69B3-7DC9-3BE9-81D6A5968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F0DF7-72AC-0A73-43FE-C449EBC5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EBE0C-9945-6E4C-D2DF-1AC92D98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F13E8-9D1E-2029-CD5E-40BB5220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8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A9E2-F577-BB99-1A5D-3B78DA59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A892D-5A58-ACAC-920C-AB1994C53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DE373-1147-586D-A2C6-EFBBC6436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DDFBC-E3B5-3951-562D-CDD40042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E748-699A-8B74-87BF-F0F2F1668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4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6516-3963-5527-557A-F896532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B95B6-F535-5137-291F-84DA8044C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CA650-BAD7-45A3-BE97-8A4F95460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16D01-88F3-B2C3-0233-8EAA4B20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FBA4F-E460-A998-F4DA-DC4F3225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2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02A4-6F07-2CAF-4F52-886D2BA2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D2B87-DCD0-B589-C02D-1A3C8D764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DAC8F-9428-C0D6-42EE-C2FCA4EDB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C673C-61D6-7EB9-56EB-D6BB3854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1D5BA-FA9F-3464-A218-72F00246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EDEE8-8DA7-4945-FEB8-12D41611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9027-37AE-62A6-7541-784C7639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85410-CA4A-0668-7EAC-2C7308E3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10A99-87FF-AFDB-4B75-0CB9C0E9C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4167E-A2A8-C6AD-7408-33BCC52EB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2EA11-012E-C6EF-F073-68E69BA4B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2C1E7C-C50E-CAC8-D7E3-6FE9F02C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A6ADD-2971-A3CB-F3C7-1AF93232C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66BFA-36F1-445D-C4E4-C93E2770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1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0FDF5-575E-9E0B-4E78-38543B872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4D0A4-AE26-2B30-213C-7E8348AB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415242-7EDB-FF21-DB78-B4B604B0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31E5A-46AA-52B2-9B5C-FAFFEDF27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368B6-D174-FE35-9F84-332B0E954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C9D1B-21FC-8473-83FB-C248E5A1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2D4FD-6EBB-15B1-7CCB-FE6A65CE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0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8C56-D077-FE87-E058-7595F77A6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145C9-FA05-5ADA-A9D5-2221CAF3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A7A8F-15CE-F8C5-810E-0613E52EE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08815-D7CA-3530-2E96-03FD5794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BEB8E-D160-D42D-C22C-20A229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C0F424-E1FE-BA70-C003-0AA997E1B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1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1A8E-2363-9490-066B-2D2825037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882AE4-893D-1257-8A73-A03C1CA98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9F0A-E24B-D111-3130-9A53CB1DD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698FB-5207-FB77-6FEE-BA82EDC6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9A9EF-A181-114C-D2DF-D29664CC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0B778-ADD2-0F84-50AA-4E08D17B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7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635D-415E-A61E-4618-10322294D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67A83-5614-0E56-A1E7-902CF294A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73B2-FFC8-C63A-76BA-7F58D5833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85B59-821E-C2D1-E939-39307EB8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EBF4-8CDC-C881-0B1E-49F368AA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8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13C2F9-28B0-AD25-A51D-56192CC8C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A63B2-069A-D0BC-85F9-F6358FC3A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53D4B-5E43-54BB-D267-90ACE260A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C1049-40BB-4003-34C7-9BC289C19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E6843-EFE2-0154-C7B2-3EDC3B2D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4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5FF1BC-CEBA-649B-A0F9-55AFD3D4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06698-1426-AC6F-0C1F-EB1113459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410A8-EC81-B967-4D34-3504F1528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62287-8042-F66C-A8BB-90FF8D45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C84A8-E051-6F36-8A83-FC15F9B12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4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A604F6-96C0-0E2D-4186-D24D2EA65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065"/>
            <a:ext cx="12192000" cy="68458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8B42E8-A78C-6D46-35C6-E7D56F5907B0}"/>
              </a:ext>
            </a:extLst>
          </p:cNvPr>
          <p:cNvSpPr/>
          <p:nvPr/>
        </p:nvSpPr>
        <p:spPr>
          <a:xfrm>
            <a:off x="0" y="5138331"/>
            <a:ext cx="4361607" cy="92363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B64716-ABB1-1C76-037E-A4E43A282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5456" y="5079520"/>
            <a:ext cx="2929196" cy="10641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42658E-479C-2333-26D8-270EA75B73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5701" y="1597931"/>
            <a:ext cx="6354345" cy="220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2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4967C-F4DF-CD8F-6179-C16CADADC7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B6BFB6-76B5-61DB-F7C5-02CF518656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194507"/>
            <a:ext cx="2811432" cy="1021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764B58-2A58-7458-188F-9923E9E04FDA}"/>
              </a:ext>
            </a:extLst>
          </p:cNvPr>
          <p:cNvSpPr txBox="1"/>
          <p:nvPr/>
        </p:nvSpPr>
        <p:spPr>
          <a:xfrm>
            <a:off x="2602064" y="2305615"/>
            <a:ext cx="6987871" cy="223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겸손히 행한다는 것은 우리가 서로에게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속해 있음을 기억하는 것입니다.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 모두는 그리스도를 통해서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서로 연결되어 있습니다.</a:t>
            </a:r>
          </a:p>
        </p:txBody>
      </p:sp>
    </p:spTree>
    <p:extLst>
      <p:ext uri="{BB962C8B-B14F-4D97-AF65-F5344CB8AC3E}">
        <p14:creationId xmlns:p14="http://schemas.microsoft.com/office/powerpoint/2010/main" val="2817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19937-6BED-A60E-7C8E-19BC3E55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356E1E-57C5-5D38-52C6-81F5F02DEAB3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85060" y="15759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F59C45-2E3C-0C0A-6D48-A7AADD3E3017}"/>
              </a:ext>
            </a:extLst>
          </p:cNvPr>
          <p:cNvSpPr txBox="1"/>
          <p:nvPr/>
        </p:nvSpPr>
        <p:spPr>
          <a:xfrm>
            <a:off x="5476699" y="1877735"/>
            <a:ext cx="5683602" cy="187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세상의 빛이신 예수님은 소망을 주십니다.</a:t>
            </a:r>
            <a:endParaRPr lang="en-US" altLang="ko-KR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endParaRPr lang="en-US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‘성탄의 기쁨 </a:t>
            </a:r>
            <a:r>
              <a:rPr lang="ko-KR" sz="2000" b="1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헌금'을</a:t>
            </a:r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통해 우리 모두는 함께 다른 이들에게 희망을 전할 수 있습니다.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00799-3DC8-3A87-CBAD-8469EC42E4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12784" y="4265747"/>
            <a:ext cx="2811432" cy="1021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836F12-8DAE-6A31-B940-C9A414BC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1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B941D-123F-95ED-9CEF-7C5662E0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7EA98A-ACFB-5DEA-1693-7A30B2C1521C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96A3AE-9BF8-DCFD-1AB6-8E33CAD7B303}"/>
              </a:ext>
            </a:extLst>
          </p:cNvPr>
          <p:cNvSpPr txBox="1"/>
          <p:nvPr/>
        </p:nvSpPr>
        <p:spPr>
          <a:xfrm>
            <a:off x="2602064" y="2066088"/>
            <a:ext cx="6987871" cy="2605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우리는 희망을 전합니다</a:t>
            </a: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우리를 신실하게 인도하며 이끌어 주신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은퇴 </a:t>
            </a:r>
            <a:r>
              <a:rPr lang="ko-KR" sz="2400" b="1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목사님들과</a:t>
            </a: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교회 사역자들,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그리고 그 가족들에게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62D51-0C45-7B57-9AC1-4376F344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194507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04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01FC-2E22-15C6-9A34-0DE454FFC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50CF15-CB82-24ED-C5BA-3A3236D37F2E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324752-F8DD-593C-6650-003A1804E7D7}"/>
              </a:ext>
            </a:extLst>
          </p:cNvPr>
          <p:cNvSpPr txBox="1"/>
          <p:nvPr/>
        </p:nvSpPr>
        <p:spPr>
          <a:xfrm>
            <a:off x="624114" y="1514743"/>
            <a:ext cx="6987871" cy="2605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우리는 희망을 전합니다</a:t>
            </a: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하나님과 교회와 세상을 섬기도록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소수 인종 공동체를 세우는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학교와 대학에서 자라나는 차세대 지도자들에게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D4212A-7F64-524B-6199-DE89E30DC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7784" y="4280105"/>
            <a:ext cx="2811432" cy="10213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58311E-873C-BFF3-05C0-98BED72D86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7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A49ED-2815-CE1F-AA35-2839DC1F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6A91C0-CDAB-A154-2EA4-635088C55E48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17A5F2-B3F7-7B01-E405-166EB0B37C2D}"/>
              </a:ext>
            </a:extLst>
          </p:cNvPr>
          <p:cNvSpPr txBox="1"/>
          <p:nvPr/>
        </p:nvSpPr>
        <p:spPr>
          <a:xfrm>
            <a:off x="2401285" y="1865366"/>
            <a:ext cx="7389429" cy="2605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우리는 희망을 전합니다</a:t>
            </a: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하나님께서 날마다 자신들을 찾아오시는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여러 모습을 깨닫도록, </a:t>
            </a:r>
            <a:endParaRPr lang="en-US" altLang="ko-KR" sz="24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>
              <a:lnSpc>
                <a:spcPct val="150000"/>
              </a:lnSpc>
            </a:pPr>
            <a:r>
              <a:rPr lang="ko-KR" sz="24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신앙의 기초를 다져 가는 청소년들에게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683AE9-B483-D429-FBD3-0CAED42B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194507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5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2906-7253-9F40-EE1F-75CECA543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3DA835-0B45-D09B-BCE6-FD29548A42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CD475C-0A71-3E90-6AC6-C8390903EDFD}"/>
              </a:ext>
            </a:extLst>
          </p:cNvPr>
          <p:cNvSpPr txBox="1"/>
          <p:nvPr/>
        </p:nvSpPr>
        <p:spPr>
          <a:xfrm>
            <a:off x="5559175" y="1803644"/>
            <a:ext cx="5518649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우리의 </a:t>
            </a:r>
            <a:br>
              <a:rPr lang="en-US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선교</a:t>
            </a:r>
            <a:r>
              <a:rPr lang="ko-KR" altLang="en-US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이야기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B6AB5E-0C34-4755-B6BF-8A613663FC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408304-DE9D-64E3-B469-50ABEF61B5F7}"/>
              </a:ext>
            </a:extLst>
          </p:cNvPr>
          <p:cNvSpPr txBox="1"/>
          <p:nvPr/>
        </p:nvSpPr>
        <p:spPr>
          <a:xfrm>
            <a:off x="-2835747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남수단 희망 회복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41383-2A5A-26DB-9472-E8B3CF1461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12783" y="3779806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6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FB907-448E-87F0-A9BA-F4AF3CFA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59269D-E0D1-F5D5-FFFB-07B52F3531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DDBEFD-548C-DBCB-CF36-9EE2C19E4E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976BD5-08D3-E64A-BD42-DCA33E0A8E17}"/>
              </a:ext>
            </a:extLst>
          </p:cNvPr>
          <p:cNvSpPr txBox="1"/>
          <p:nvPr/>
        </p:nvSpPr>
        <p:spPr>
          <a:xfrm>
            <a:off x="1114176" y="1722979"/>
            <a:ext cx="5518649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우리의 </a:t>
            </a:r>
            <a:br>
              <a:rPr lang="en-US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선교 이야기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17FFD-DD11-2567-C5A9-CDDB5FDEF190}"/>
              </a:ext>
            </a:extLst>
          </p:cNvPr>
          <p:cNvSpPr txBox="1"/>
          <p:nvPr/>
        </p:nvSpPr>
        <p:spPr>
          <a:xfrm>
            <a:off x="12573879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남수단 희망 회복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B1FD63-3F6C-DCC3-C1B7-36E06794B8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67784" y="3779805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4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2EF81-C42E-A977-B6AC-7317B0B0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499655-B4DE-0C0E-2953-F2CBAB19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9B2633-A6D8-90D2-1E31-07AC2A9FD9C2}"/>
              </a:ext>
            </a:extLst>
          </p:cNvPr>
          <p:cNvSpPr txBox="1"/>
          <p:nvPr/>
        </p:nvSpPr>
        <p:spPr>
          <a:xfrm>
            <a:off x="5559175" y="1920602"/>
            <a:ext cx="5518649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우리의 </a:t>
            </a:r>
            <a:br>
              <a:rPr lang="en-US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선교 이야기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BD2C32-C253-6539-15ED-139A7CE4F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68CD8C-14FC-C49F-5F52-349EA61195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12783" y="3896764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8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9B32-69A9-E58C-B066-8904601C7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F303A5-BF76-8A6D-CD1A-F7AEEDD4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32C086-C9EE-AF2F-90F4-2D4F3B3943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D42C01-C36B-95C1-3EE6-361301B9C5E2}"/>
              </a:ext>
            </a:extLst>
          </p:cNvPr>
          <p:cNvSpPr txBox="1"/>
          <p:nvPr/>
        </p:nvSpPr>
        <p:spPr>
          <a:xfrm>
            <a:off x="1114176" y="1722979"/>
            <a:ext cx="5518649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우리의 </a:t>
            </a:r>
            <a:br>
              <a:rPr lang="en-US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선교 이야기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C97FB3-79CE-2660-294B-0DBDFED39171}"/>
              </a:ext>
            </a:extLst>
          </p:cNvPr>
          <p:cNvSpPr txBox="1"/>
          <p:nvPr/>
        </p:nvSpPr>
        <p:spPr>
          <a:xfrm>
            <a:off x="12573879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남수단 희망 회복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84B417-EF52-6D7F-6BCF-3AF1769BA3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67784" y="3779805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1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0465-F765-4731-4480-DB1369327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B74934-65FB-C275-A9A6-A718E0EFB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568A15-19E9-43A6-7AF1-EBF499F2EDB0}"/>
              </a:ext>
            </a:extLst>
          </p:cNvPr>
          <p:cNvSpPr txBox="1"/>
          <p:nvPr/>
        </p:nvSpPr>
        <p:spPr>
          <a:xfrm>
            <a:off x="13763203" y="1669576"/>
            <a:ext cx="107543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ko-KR" sz="2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하나님, 주님의 은총의 식탁에서 만나는 형제 자매들과 전 세계에 주님의 사랑을 나눌 수 있도록 도와주소서. 우리의 헌금이 전 세계 곳곳의 의미 있는 관계들을 더욱 살아 숨 쉬게 하여, 우리가 서로를 더 분명히 바라보며 이 세상을 섬기게 하소서. 아멘.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950400-3BBC-5C8E-5DCC-E2C0D43F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84374" y="363086"/>
            <a:ext cx="7223252" cy="61318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BA23CD-2992-C432-FCA2-2C5F2E8B0A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8985" y="183211"/>
            <a:ext cx="1588379" cy="57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6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85E49-C297-63FC-19CE-A71B9B103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DD690-12E5-7EB2-A0B1-7960BC676645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287079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3F4A7A-E768-3BC5-9FBF-A654F0DF222F}"/>
              </a:ext>
            </a:extLst>
          </p:cNvPr>
          <p:cNvSpPr txBox="1"/>
          <p:nvPr/>
        </p:nvSpPr>
        <p:spPr>
          <a:xfrm>
            <a:off x="2371475" y="2399157"/>
            <a:ext cx="744904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28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저희와 함께해 주세요! </a:t>
            </a:r>
          </a:p>
          <a:p>
            <a:pPr algn="ctr" rtl="0">
              <a:lnSpc>
                <a:spcPct val="150000"/>
              </a:lnSpc>
            </a:pPr>
            <a:r>
              <a:rPr lang="ko-KR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정성을 다해 헌금해</a:t>
            </a:r>
            <a:r>
              <a:rPr lang="ko-KR" altLang="en-US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ko-KR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주셔서</a:t>
            </a:r>
            <a:r>
              <a:rPr lang="ko-KR" altLang="en-US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진심으로</a:t>
            </a:r>
            <a:r>
              <a:rPr lang="ko-KR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감사</a:t>
            </a:r>
            <a:r>
              <a:rPr lang="ko-KR" altLang="en-US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드립</a:t>
            </a:r>
            <a:r>
              <a:rPr lang="ko-KR" sz="2000" i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니다.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/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우리가 조금씩만 나누어도, 큰 힘이 됩니다.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/>
            <a:r>
              <a:rPr lang="ko-KR" sz="2000" b="1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pcusa.org</a:t>
            </a:r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ko-KR" sz="2000" b="1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give</a:t>
            </a:r>
            <a:r>
              <a:rPr lang="ko-KR" sz="2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</a:t>
            </a:r>
            <a:r>
              <a:rPr lang="ko-KR" sz="2000" b="1" dirty="0" err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christmasjoy</a:t>
            </a:r>
            <a:endParaRPr lang="ko-KR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A logo with a cross and flames AI-generated content may be incorrect.">
            <a:extLst>
              <a:ext uri="{FF2B5EF4-FFF2-40B4-BE49-F238E27FC236}">
                <a16:creationId xmlns:a16="http://schemas.microsoft.com/office/drawing/2014/main" id="{A3A7A6BB-34B8-493B-AA6C-1DE74D2BC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04" y="567579"/>
            <a:ext cx="1456990" cy="1459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8641B8-2D25-482D-8396-73948E98FB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90283" y="5132082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01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872A0-4847-58A3-8B88-F79456CEA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47DA52-563A-DA00-EDE7-698EBC22085B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5A74BB-E96D-07D2-BFDB-CFBFE1064BF0}"/>
              </a:ext>
            </a:extLst>
          </p:cNvPr>
          <p:cNvSpPr txBox="1"/>
          <p:nvPr/>
        </p:nvSpPr>
        <p:spPr>
          <a:xfrm>
            <a:off x="2371476" y="2666472"/>
            <a:ext cx="744904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우리 모두 함께 교회를 </a:t>
            </a:r>
          </a:p>
          <a:p>
            <a:pPr algn="ctr" rtl="0">
              <a:lnSpc>
                <a:spcPct val="150000"/>
              </a:lnSpc>
            </a:pPr>
            <a:r>
              <a:rPr lang="ko-KR" sz="40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이루어 갑니다.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47C0B-8234-445E-B180-A2D4C77D4A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05963" y="567579"/>
            <a:ext cx="1380071" cy="1459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47D33D-F2D4-905F-2523-ADE1CEBFC0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90283" y="5132082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9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7157-7460-6269-F56A-09C97E2D7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9E1CBD-F49E-1631-0560-A69F28EE6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F200CF-56C2-3AAA-8E1C-A77524C3C0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3" y="5132082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57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AC355-CA0D-7358-D56D-51895367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82D1B4-AF6E-5842-F060-E172F9922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E7CB8-0E73-8403-B717-088880E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3" y="5132082"/>
            <a:ext cx="2811432" cy="10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07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191</Words>
  <Application>Microsoft Macintosh PowerPoint</Application>
  <PresentationFormat>Widescreen</PresentationFormat>
  <Paragraphs>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Deweese</dc:creator>
  <cp:lastModifiedBy>James Deweese</cp:lastModifiedBy>
  <cp:revision>28</cp:revision>
  <dcterms:created xsi:type="dcterms:W3CDTF">2026-02-17T20:55:17Z</dcterms:created>
  <dcterms:modified xsi:type="dcterms:W3CDTF">2026-09-11T14:59:45Z</dcterms:modified>
</cp:coreProperties>
</file>