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1" r:id="rId5"/>
    <p:sldId id="272" r:id="rId6"/>
    <p:sldId id="273" r:id="rId7"/>
    <p:sldId id="263" r:id="rId8"/>
    <p:sldId id="262" r:id="rId9"/>
    <p:sldId id="270" r:id="rId10"/>
    <p:sldId id="274" r:id="rId11"/>
    <p:sldId id="268" r:id="rId12"/>
    <p:sldId id="267" r:id="rId13"/>
    <p:sldId id="275" r:id="rId14"/>
    <p:sldId id="269" r:id="rId15"/>
    <p:sldId id="27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99"/>
    <p:restoredTop sz="94744"/>
  </p:normalViewPr>
  <p:slideViewPr>
    <p:cSldViewPr snapToGrid="0">
      <p:cViewPr varScale="1">
        <p:scale>
          <a:sx n="115" d="100"/>
          <a:sy n="115" d="100"/>
        </p:scale>
        <p:origin x="1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854F6-7EE6-DC39-CB61-CA92BB8712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2A63EE-69B3-7DC9-3BE9-81D6A5968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F0DF7-72AC-0A73-43FE-C449EBC5F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EBE0C-9945-6E4C-D2DF-1AC92D98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F13E8-9D1E-2029-CD5E-40BB52208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38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9A9E2-F577-BB99-1A5D-3B78DA59B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A892D-5A58-ACAC-920C-AB1994C53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DE373-1147-586D-A2C6-EFBBC6436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DDFBC-E3B5-3951-562D-CDD40042C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CE748-699A-8B74-87BF-F0F2F1668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43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6516-3963-5527-557A-F896532F5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B95B6-F535-5137-291F-84DA8044C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CA650-BAD7-45A3-BE97-8A4F95460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16D01-88F3-B2C3-0233-8EAA4B20F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FBA4F-E460-A998-F4DA-DC4F3225D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621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A02A4-6F07-2CAF-4F52-886D2BA23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D2B87-DCD0-B589-C02D-1A3C8D7643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9DAC8F-9428-C0D6-42EE-C2FCA4EDBE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4C673C-61D6-7EB9-56EB-D6BB3854F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51D5BA-FA9F-3464-A218-72F002463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FEDEE8-8DA7-4945-FEB8-12D416113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452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9027-37AE-62A6-7541-784C76399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85410-CA4A-0668-7EAC-2C7308E35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210A99-87FF-AFDB-4B75-0CB9C0E9CC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14167E-A2A8-C6AD-7408-33BCC52EB2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2EA11-012E-C6EF-F073-68E69BA4B3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2C1E7C-C50E-CAC8-D7E3-6FE9F02C0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9A6ADD-2971-A3CB-F3C7-1AF93232C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A66BFA-36F1-445D-C4E4-C93E2770B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18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0FDF5-575E-9E0B-4E78-38543B872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E4D0A4-AE26-2B30-213C-7E8348AB0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415242-7EDB-FF21-DB78-B4B604B06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631E5A-46AA-52B2-9B5C-FAFFEDF27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15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5368B6-D174-FE35-9F84-332B0E954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C9D1B-21FC-8473-83FB-C248E5A12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22D4FD-6EBB-15B1-7CCB-FE6A65CED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05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08C56-D077-FE87-E058-7595F77A6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145C9-FA05-5ADA-A9D5-2221CAF3A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A7A8F-15CE-F8C5-810E-0613E52EE9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A08815-D7CA-3530-2E96-03FD5794C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3BEB8E-D160-D42D-C22C-20A229C89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C0F424-E1FE-BA70-C003-0AA997E1B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17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61A8E-2363-9490-066B-2D2825037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882AE4-893D-1257-8A73-A03C1CA983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9F0A-E24B-D111-3130-9A53CB1DD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C698FB-5207-FB77-6FEE-BA82EDC64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E9A9EF-A181-114C-D2DF-D29664CC3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40B778-ADD2-0F84-50AA-4E08D17B9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71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1635D-415E-A61E-4618-10322294D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567A83-5614-0E56-A1E7-902CF294A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73B2-FFC8-C63A-76BA-7F58D5833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85B59-821E-C2D1-E939-39307EB8F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EBF4-8CDC-C881-0B1E-49F368AAC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287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13C2F9-28B0-AD25-A51D-56192CC8C3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7A63B2-069A-D0BC-85F9-F6358FC3A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53D4B-5E43-54BB-D267-90ACE260A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C1049-40BB-4003-34C7-9BC289C19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E6843-EFE2-0154-C7B2-3EDC3B2D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54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5FF1BC-CEBA-649B-A0F9-55AFD3D42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06698-1426-AC6F-0C1F-EB1113459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410A8-EC81-B967-4D34-3504F1528A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1CA42D-1C27-414F-9AA2-853BF06612D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62287-8042-F66C-A8BB-90FF8D45E1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C84A8-E051-6F36-8A83-FC15F9B126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A38188-B69E-5D4A-AD1B-61534A8D5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044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A604F6-96C0-0E2D-4186-D24D2EA65C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6065"/>
            <a:ext cx="12192000" cy="684586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8B42E8-A78C-6D46-35C6-E7D56F5907B0}"/>
              </a:ext>
            </a:extLst>
          </p:cNvPr>
          <p:cNvSpPr/>
          <p:nvPr/>
        </p:nvSpPr>
        <p:spPr>
          <a:xfrm>
            <a:off x="0" y="5138331"/>
            <a:ext cx="4361607" cy="92363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B64716-ABB1-1C76-037E-A4E43A282F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5456" y="5131755"/>
            <a:ext cx="2929196" cy="9596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42658E-479C-2333-26D8-270EA75B73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67005" y="766566"/>
            <a:ext cx="5121431" cy="380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2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44967C-F4DF-CD8F-6179-C16CADADC7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B6BFB6-76B5-61DB-F7C5-02CF518656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90284" y="5244643"/>
            <a:ext cx="2811432" cy="92109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764B58-2A58-7458-188F-9923E9E04FDA}"/>
              </a:ext>
            </a:extLst>
          </p:cNvPr>
          <p:cNvSpPr txBox="1"/>
          <p:nvPr/>
        </p:nvSpPr>
        <p:spPr>
          <a:xfrm>
            <a:off x="2602064" y="2305615"/>
            <a:ext cx="69878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NT" sz="28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Caminar humildemente significa recordar que nos pertenecemos mutuamente; nos unidos por Cristo.</a:t>
            </a:r>
          </a:p>
        </p:txBody>
      </p:sp>
    </p:spTree>
    <p:extLst>
      <p:ext uri="{BB962C8B-B14F-4D97-AF65-F5344CB8AC3E}">
        <p14:creationId xmlns:p14="http://schemas.microsoft.com/office/powerpoint/2010/main" val="28175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19937-6BED-A60E-7C8E-19BC3E554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356E1E-57C5-5D38-52C6-81F5F02DEAB3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F59C45-2E3C-0C0A-6D48-A7AADD3E3017}"/>
              </a:ext>
            </a:extLst>
          </p:cNvPr>
          <p:cNvSpPr txBox="1"/>
          <p:nvPr/>
        </p:nvSpPr>
        <p:spPr>
          <a:xfrm>
            <a:off x="5024039" y="1590656"/>
            <a:ext cx="658892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NT" sz="26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Jesús, la Luz del Mundo, trae esperanza.</a:t>
            </a:r>
          </a:p>
          <a:p>
            <a:pPr algn="ctr"/>
            <a:endParaRPr lang="en-US" sz="26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/>
            <a:r>
              <a:rPr lang="es-NT" sz="26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Juntos, podemos llevar esperanza a las demás personas mediante la Ofrenda de Gozo de Navidad.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700799-3DC8-3A87-CBAD-8469EC42E4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12784" y="4315883"/>
            <a:ext cx="2811432" cy="9210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836F12-8DAE-6A31-B940-C9A414BCA4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444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19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B941D-123F-95ED-9CEF-7C5662E0C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7EA98A-ACFB-5DEA-1693-7A30B2C1521C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996A3AE-9BF8-DCFD-1AB6-8E33CAD7B303}"/>
              </a:ext>
            </a:extLst>
          </p:cNvPr>
          <p:cNvSpPr txBox="1"/>
          <p:nvPr/>
        </p:nvSpPr>
        <p:spPr>
          <a:xfrm>
            <a:off x="2602064" y="2066088"/>
            <a:ext cx="698787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NT" sz="40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CELEBRAMOS</a:t>
            </a:r>
          </a:p>
          <a:p>
            <a:pPr algn="ctr" rtl="0"/>
            <a:r>
              <a:rPr lang="es-NT" sz="24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 pastorado jubilado, sus colaboradores y sus familias, que nos han guiado y dirigido fielmente.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A62D51-0C45-7B57-9AC1-4376F344B6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90284" y="5244643"/>
            <a:ext cx="2811432" cy="92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404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01FC-2E22-15C6-9A34-0DE454FFC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50CF15-CB82-24ED-C5BA-3A3236D37F2E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324752-F8DD-593C-6650-003A1804E7D7}"/>
              </a:ext>
            </a:extLst>
          </p:cNvPr>
          <p:cNvSpPr txBox="1"/>
          <p:nvPr/>
        </p:nvSpPr>
        <p:spPr>
          <a:xfrm>
            <a:off x="379565" y="1576298"/>
            <a:ext cx="69878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NT" sz="40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CELEBRAMOS</a:t>
            </a:r>
          </a:p>
          <a:p>
            <a:pPr algn="ctr" rtl="0"/>
            <a:r>
              <a:rPr lang="es-NT" sz="24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líderes emergentes en colegios e institutos que preparan a las comunidades racializadas para servir a Dios, a la Iglesia y al mundo en los años futuros.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D4212A-7F64-524B-6199-DE89E30DCD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67784" y="4330241"/>
            <a:ext cx="2811432" cy="9210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58311E-873C-BFF3-05C0-98BED72D86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747000" y="0"/>
            <a:ext cx="4445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74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A49ED-2815-CE1F-AA35-2839DC1F8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6A91C0-CDAB-A154-2EA4-635088C55E48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017A5F2-B3F7-7B01-E405-166EB0B37C2D}"/>
              </a:ext>
            </a:extLst>
          </p:cNvPr>
          <p:cNvSpPr txBox="1"/>
          <p:nvPr/>
        </p:nvSpPr>
        <p:spPr>
          <a:xfrm>
            <a:off x="2401285" y="1865366"/>
            <a:ext cx="738942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NT" sz="40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CELEBRAMOS</a:t>
            </a:r>
          </a:p>
          <a:p>
            <a:pPr algn="ctr" rtl="0"/>
            <a:r>
              <a:rPr lang="es-NT" sz="24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la juventud, sentando las bases de la fe para inculcarles la comprensión de las formas en que Dios se les manifiesta cada día.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683AE9-B483-D429-FBD3-0CAED42B77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90284" y="5158524"/>
            <a:ext cx="2811432" cy="109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651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82906-7253-9F40-EE1F-75CECA543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3DA835-0B45-D09B-BCE6-FD29548A42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B6AB5E-0C34-4755-B6BF-8A613663FC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4445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408304-DE9D-64E3-B469-50ABEF61B5F7}"/>
              </a:ext>
            </a:extLst>
          </p:cNvPr>
          <p:cNvSpPr txBox="1"/>
          <p:nvPr/>
        </p:nvSpPr>
        <p:spPr>
          <a:xfrm>
            <a:off x="-2835747" y="6432606"/>
            <a:ext cx="252564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-NT" sz="1050" i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Hope Restoration en Sudán del Sur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DFFC6A-DFB7-9DA0-01C5-51348C87EBAE}"/>
              </a:ext>
            </a:extLst>
          </p:cNvPr>
          <p:cNvSpPr txBox="1"/>
          <p:nvPr/>
        </p:nvSpPr>
        <p:spPr>
          <a:xfrm>
            <a:off x="5559175" y="2598003"/>
            <a:ext cx="5518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NT" sz="48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Acta de Misión</a:t>
            </a:r>
            <a:endParaRPr lang="en-US" sz="48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F05C1D-41EF-F7BE-C325-53F638D8E0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912783" y="3559733"/>
            <a:ext cx="2811432" cy="109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64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FB907-448E-87F0-A9BA-F4AF3CFA1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59269D-E0D1-F5D5-FFFB-07B52F3531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DDBEFD-548C-DBCB-CF36-9EE2C19E4E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47000" y="0"/>
            <a:ext cx="4445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617FFD-DD11-2567-C5A9-CDDB5FDEF190}"/>
              </a:ext>
            </a:extLst>
          </p:cNvPr>
          <p:cNvSpPr txBox="1"/>
          <p:nvPr/>
        </p:nvSpPr>
        <p:spPr>
          <a:xfrm>
            <a:off x="12573879" y="6432606"/>
            <a:ext cx="252564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-NT" sz="1050" i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Hope Restoration en Sudán del Sur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102B96-2398-D193-CBE6-2F90EBA6A946}"/>
              </a:ext>
            </a:extLst>
          </p:cNvPr>
          <p:cNvSpPr txBox="1"/>
          <p:nvPr/>
        </p:nvSpPr>
        <p:spPr>
          <a:xfrm>
            <a:off x="1114176" y="2598003"/>
            <a:ext cx="5518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NT" sz="48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Acta de Misión</a:t>
            </a:r>
            <a:endParaRPr lang="en-US" sz="48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0BFE73-E0FA-B445-AE26-B203ABCB7E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467784" y="3559733"/>
            <a:ext cx="2811432" cy="109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43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2EF81-C42E-A977-B6AC-7317B0B0E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499655-B4DE-0C0E-2953-F2CBAB197E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BD2C32-C253-6539-15ED-139A7CE4F6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4445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98A490-48DB-E353-FDEA-E3AC152F5437}"/>
              </a:ext>
            </a:extLst>
          </p:cNvPr>
          <p:cNvSpPr txBox="1"/>
          <p:nvPr/>
        </p:nvSpPr>
        <p:spPr>
          <a:xfrm>
            <a:off x="5559175" y="2598003"/>
            <a:ext cx="5518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NT" sz="48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Acta de Misión</a:t>
            </a:r>
            <a:endParaRPr lang="en-US" sz="48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57B082-7B20-A298-947A-0536FBB7AA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912783" y="3559733"/>
            <a:ext cx="2811432" cy="109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81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09B32-69A9-E58C-B066-8904601C7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F303A5-BF76-8A6D-CD1A-F7AEEDD45C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32C086-C9EE-AF2F-90F4-2D4F3B3943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47000" y="0"/>
            <a:ext cx="4445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D42C01-C36B-95C1-3EE6-361301B9C5E2}"/>
              </a:ext>
            </a:extLst>
          </p:cNvPr>
          <p:cNvSpPr txBox="1"/>
          <p:nvPr/>
        </p:nvSpPr>
        <p:spPr>
          <a:xfrm>
            <a:off x="1114176" y="2598003"/>
            <a:ext cx="5518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NT" sz="48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Acta de Misión</a:t>
            </a:r>
            <a:endParaRPr lang="en-US" sz="48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C97FB3-79CE-2660-294B-0DBDFED39171}"/>
              </a:ext>
            </a:extLst>
          </p:cNvPr>
          <p:cNvSpPr txBox="1"/>
          <p:nvPr/>
        </p:nvSpPr>
        <p:spPr>
          <a:xfrm>
            <a:off x="12573879" y="6432606"/>
            <a:ext cx="252564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s-NT" sz="1050" i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Hope Restoration en Sudán del Sur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84B417-EF52-6D7F-6BCF-3AF1769BA3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467784" y="3559733"/>
            <a:ext cx="2811432" cy="109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015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70465-F765-4731-4480-DB1369327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B74934-65FB-C275-A9A6-A718E0EFB7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568A15-19E9-43A6-7AF1-EBF499F2EDB0}"/>
              </a:ext>
            </a:extLst>
          </p:cNvPr>
          <p:cNvSpPr txBox="1"/>
          <p:nvPr/>
        </p:nvSpPr>
        <p:spPr>
          <a:xfrm>
            <a:off x="13763203" y="1669576"/>
            <a:ext cx="107543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NT" sz="28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Oh Dios, ayúdanos a compartir tu amor en todo el mundo con las personas de la hermandad que sólo encontramos en tu Mesa de Gracia. Que nuestras donaciones den vida a relaciones significativas en todo el mundo, para que nos veamos unos a otros con mayor claridad, por el bien de nuestro mundo. Amén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950400-3BBC-5C8E-5DCC-E2C0D43F86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28066" y="363086"/>
            <a:ext cx="7135868" cy="613182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BA23CD-2992-C432-FCA2-2C5F2E8B0A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28985" y="211537"/>
            <a:ext cx="1588379" cy="52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361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85E49-C297-63FC-19CE-A71B9B103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3DD690-12E5-7EB2-A0B1-7960BC676645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3F4A7A-E768-3BC5-9FBF-A654F0DF222F}"/>
              </a:ext>
            </a:extLst>
          </p:cNvPr>
          <p:cNvSpPr txBox="1"/>
          <p:nvPr/>
        </p:nvSpPr>
        <p:spPr>
          <a:xfrm>
            <a:off x="2371476" y="2530702"/>
            <a:ext cx="744904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NT" sz="28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¡ÚNASE A NOSOTROS!</a:t>
            </a:r>
          </a:p>
          <a:p>
            <a:pPr algn="ctr" rtl="0"/>
            <a:r>
              <a:rPr lang="es-NT" sz="2000" i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Gracias por dar lo que pueda.</a:t>
            </a:r>
          </a:p>
          <a:p>
            <a:pPr algn="ctr"/>
            <a:endParaRPr lang="en-US" sz="20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/>
            <a:r>
              <a:rPr lang="es-NT" sz="20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¡Cuando todos hacemos un poco, se suma a mucho</a:t>
            </a:r>
          </a:p>
          <a:p>
            <a:pPr algn="ctr"/>
            <a:endParaRPr lang="en-US" sz="20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 rtl="0"/>
            <a:r>
              <a:rPr lang="es-NT" sz="20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pcusa.org/give/christmasjoy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A7A6BB-34B8-493B-AA6C-1DE74D2BC2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67504" y="575173"/>
            <a:ext cx="1456990" cy="14446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8641B8-2D25-482D-8396-73948E98FB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90283" y="5182218"/>
            <a:ext cx="2811432" cy="92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901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872A0-4847-58A3-8B88-F79456CEA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47DA52-563A-DA00-EDE7-698EBC22085B}"/>
              </a:ext>
            </a:extLst>
          </p:cNvPr>
          <p:cNvPicPr/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5A74BB-E96D-07D2-BFDB-CFBFE1064BF0}"/>
              </a:ext>
            </a:extLst>
          </p:cNvPr>
          <p:cNvSpPr txBox="1"/>
          <p:nvPr/>
        </p:nvSpPr>
        <p:spPr>
          <a:xfrm>
            <a:off x="2371476" y="2666472"/>
            <a:ext cx="74490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NT" sz="48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Somos la iglesia,</a:t>
            </a:r>
          </a:p>
          <a:p>
            <a:pPr algn="ctr" rtl="0"/>
            <a:r>
              <a:rPr lang="es-NT" sz="4800" b="1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Juntos.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47C0B-8234-445E-B180-A2D4C77D4A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67504" y="575173"/>
            <a:ext cx="1456990" cy="14446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47D33D-F2D4-905F-2523-ADE1CEBFC0E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90283" y="5182218"/>
            <a:ext cx="2811432" cy="92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94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67157-7460-6269-F56A-09C97E2D7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9E1CBD-F49E-1631-0560-A69F28EE6E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F200CF-56C2-3AAA-8E1C-A77524C3C0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90283" y="5182218"/>
            <a:ext cx="2811432" cy="92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57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AC355-CA0D-7358-D56D-51895367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82D1B4-AF6E-5842-F060-E172F99226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AE7CB8-0E73-8403-B717-088880EEF2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90283" y="5182218"/>
            <a:ext cx="2811432" cy="92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07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1793</TotalTime>
  <Words>242</Words>
  <Application>Microsoft Macintosh PowerPoint</Application>
  <PresentationFormat>Widescreen</PresentationFormat>
  <Paragraphs>26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Deweese</dc:creator>
  <cp:lastModifiedBy>James Deweese</cp:lastModifiedBy>
  <cp:revision>27</cp:revision>
  <dcterms:created xsi:type="dcterms:W3CDTF">2026-02-17T20:55:17Z</dcterms:created>
  <dcterms:modified xsi:type="dcterms:W3CDTF">2026-09-11T17:27:12Z</dcterms:modified>
</cp:coreProperties>
</file>