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71" r:id="rId5"/>
    <p:sldId id="272" r:id="rId6"/>
    <p:sldId id="273" r:id="rId7"/>
    <p:sldId id="263" r:id="rId8"/>
    <p:sldId id="262" r:id="rId9"/>
    <p:sldId id="270" r:id="rId10"/>
    <p:sldId id="274" r:id="rId11"/>
    <p:sldId id="268" r:id="rId12"/>
    <p:sldId id="267" r:id="rId13"/>
    <p:sldId id="275" r:id="rId14"/>
    <p:sldId id="269" r:id="rId15"/>
    <p:sldId id="27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599"/>
    <p:restoredTop sz="94744"/>
  </p:normalViewPr>
  <p:slideViewPr>
    <p:cSldViewPr snapToGrid="0">
      <p:cViewPr varScale="1">
        <p:scale>
          <a:sx n="115" d="100"/>
          <a:sy n="115" d="100"/>
        </p:scale>
        <p:origin x="117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854F6-7EE6-DC39-CB61-CA92BB8712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2A63EE-69B3-7DC9-3BE9-81D6A5968F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CF0DF7-72AC-0A73-43FE-C449EBC5FD3C}"/>
              </a:ext>
            </a:extLst>
          </p:cNvPr>
          <p:cNvSpPr>
            <a:spLocks noGrp="1"/>
          </p:cNvSpPr>
          <p:nvPr>
            <p:ph type="dt" sz="half" idx="10"/>
          </p:nvPr>
        </p:nvSpPr>
        <p:spPr/>
        <p:txBody>
          <a:bodyPr/>
          <a:lstStyle/>
          <a:p>
            <a:fld id="{681CA42D-1C27-414F-9AA2-853BF06612DC}" type="datetimeFigureOut">
              <a:rPr lang="en-US" smtClean="0"/>
              <a:t>9/3/26</a:t>
            </a:fld>
            <a:endParaRPr lang="en-US"/>
          </a:p>
        </p:txBody>
      </p:sp>
      <p:sp>
        <p:nvSpPr>
          <p:cNvPr id="5" name="Footer Placeholder 4">
            <a:extLst>
              <a:ext uri="{FF2B5EF4-FFF2-40B4-BE49-F238E27FC236}">
                <a16:creationId xmlns:a16="http://schemas.microsoft.com/office/drawing/2014/main" id="{3FCEBE0C-9945-6E4C-D2DF-1AC92D98BA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2F13E8-9D1E-2029-CD5E-40BB52208E58}"/>
              </a:ext>
            </a:extLst>
          </p:cNvPr>
          <p:cNvSpPr>
            <a:spLocks noGrp="1"/>
          </p:cNvSpPr>
          <p:nvPr>
            <p:ph type="sldNum" sz="quarter" idx="12"/>
          </p:nvPr>
        </p:nvSpPr>
        <p:spPr/>
        <p:txBody>
          <a:bodyPr/>
          <a:lstStyle/>
          <a:p>
            <a:fld id="{97A38188-B69E-5D4A-AD1B-61534A8D5DE9}" type="slidenum">
              <a:rPr lang="en-US" smtClean="0"/>
              <a:t>‹#›</a:t>
            </a:fld>
            <a:endParaRPr lang="en-US"/>
          </a:p>
        </p:txBody>
      </p:sp>
    </p:spTree>
    <p:extLst>
      <p:ext uri="{BB962C8B-B14F-4D97-AF65-F5344CB8AC3E}">
        <p14:creationId xmlns:p14="http://schemas.microsoft.com/office/powerpoint/2010/main" val="1202388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9A9E2-F577-BB99-1A5D-3B78DA59BC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7A892D-5A58-ACAC-920C-AB1994C530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5DE373-1147-586D-A2C6-EFBBC6436CB4}"/>
              </a:ext>
            </a:extLst>
          </p:cNvPr>
          <p:cNvSpPr>
            <a:spLocks noGrp="1"/>
          </p:cNvSpPr>
          <p:nvPr>
            <p:ph type="dt" sz="half" idx="10"/>
          </p:nvPr>
        </p:nvSpPr>
        <p:spPr/>
        <p:txBody>
          <a:bodyPr/>
          <a:lstStyle/>
          <a:p>
            <a:fld id="{681CA42D-1C27-414F-9AA2-853BF06612DC}" type="datetimeFigureOut">
              <a:rPr lang="en-US" smtClean="0"/>
              <a:t>9/3/26</a:t>
            </a:fld>
            <a:endParaRPr lang="en-US"/>
          </a:p>
        </p:txBody>
      </p:sp>
      <p:sp>
        <p:nvSpPr>
          <p:cNvPr id="5" name="Footer Placeholder 4">
            <a:extLst>
              <a:ext uri="{FF2B5EF4-FFF2-40B4-BE49-F238E27FC236}">
                <a16:creationId xmlns:a16="http://schemas.microsoft.com/office/drawing/2014/main" id="{8D8DDFBC-E3B5-3951-562D-CDD40042CB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DCE748-699A-8B74-87BF-F0F2F1668174}"/>
              </a:ext>
            </a:extLst>
          </p:cNvPr>
          <p:cNvSpPr>
            <a:spLocks noGrp="1"/>
          </p:cNvSpPr>
          <p:nvPr>
            <p:ph type="sldNum" sz="quarter" idx="12"/>
          </p:nvPr>
        </p:nvSpPr>
        <p:spPr/>
        <p:txBody>
          <a:bodyPr/>
          <a:lstStyle/>
          <a:p>
            <a:fld id="{97A38188-B69E-5D4A-AD1B-61534A8D5DE9}" type="slidenum">
              <a:rPr lang="en-US" smtClean="0"/>
              <a:t>‹#›</a:t>
            </a:fld>
            <a:endParaRPr lang="en-US"/>
          </a:p>
        </p:txBody>
      </p:sp>
    </p:spTree>
    <p:extLst>
      <p:ext uri="{BB962C8B-B14F-4D97-AF65-F5344CB8AC3E}">
        <p14:creationId xmlns:p14="http://schemas.microsoft.com/office/powerpoint/2010/main" val="584443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B6516-3963-5527-557A-F896532F52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CB95B6-F535-5137-291F-84DA8044CAA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ECA650-BAD7-45A3-BE97-8A4F95460395}"/>
              </a:ext>
            </a:extLst>
          </p:cNvPr>
          <p:cNvSpPr>
            <a:spLocks noGrp="1"/>
          </p:cNvSpPr>
          <p:nvPr>
            <p:ph type="dt" sz="half" idx="10"/>
          </p:nvPr>
        </p:nvSpPr>
        <p:spPr/>
        <p:txBody>
          <a:bodyPr/>
          <a:lstStyle/>
          <a:p>
            <a:fld id="{681CA42D-1C27-414F-9AA2-853BF06612DC}" type="datetimeFigureOut">
              <a:rPr lang="en-US" smtClean="0"/>
              <a:t>9/3/26</a:t>
            </a:fld>
            <a:endParaRPr lang="en-US"/>
          </a:p>
        </p:txBody>
      </p:sp>
      <p:sp>
        <p:nvSpPr>
          <p:cNvPr id="5" name="Footer Placeholder 4">
            <a:extLst>
              <a:ext uri="{FF2B5EF4-FFF2-40B4-BE49-F238E27FC236}">
                <a16:creationId xmlns:a16="http://schemas.microsoft.com/office/drawing/2014/main" id="{0BC16D01-88F3-B2C3-0233-8EAA4B20F6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9FBA4F-E460-A998-F4DA-DC4F3225DA93}"/>
              </a:ext>
            </a:extLst>
          </p:cNvPr>
          <p:cNvSpPr>
            <a:spLocks noGrp="1"/>
          </p:cNvSpPr>
          <p:nvPr>
            <p:ph type="sldNum" sz="quarter" idx="12"/>
          </p:nvPr>
        </p:nvSpPr>
        <p:spPr/>
        <p:txBody>
          <a:bodyPr/>
          <a:lstStyle/>
          <a:p>
            <a:fld id="{97A38188-B69E-5D4A-AD1B-61534A8D5DE9}" type="slidenum">
              <a:rPr lang="en-US" smtClean="0"/>
              <a:t>‹#›</a:t>
            </a:fld>
            <a:endParaRPr lang="en-US"/>
          </a:p>
        </p:txBody>
      </p:sp>
    </p:spTree>
    <p:extLst>
      <p:ext uri="{BB962C8B-B14F-4D97-AF65-F5344CB8AC3E}">
        <p14:creationId xmlns:p14="http://schemas.microsoft.com/office/powerpoint/2010/main" val="2268621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A02A4-6F07-2CAF-4F52-886D2BA23A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8D2B87-DCD0-B589-C02D-1A3C8D7643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9DAC8F-9428-C0D6-42EE-C2FCA4EDBE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4C673C-61D6-7EB9-56EB-D6BB3854F7C8}"/>
              </a:ext>
            </a:extLst>
          </p:cNvPr>
          <p:cNvSpPr>
            <a:spLocks noGrp="1"/>
          </p:cNvSpPr>
          <p:nvPr>
            <p:ph type="dt" sz="half" idx="10"/>
          </p:nvPr>
        </p:nvSpPr>
        <p:spPr/>
        <p:txBody>
          <a:bodyPr/>
          <a:lstStyle/>
          <a:p>
            <a:fld id="{681CA42D-1C27-414F-9AA2-853BF06612DC}" type="datetimeFigureOut">
              <a:rPr lang="en-US" smtClean="0"/>
              <a:t>9/3/26</a:t>
            </a:fld>
            <a:endParaRPr lang="en-US"/>
          </a:p>
        </p:txBody>
      </p:sp>
      <p:sp>
        <p:nvSpPr>
          <p:cNvPr id="6" name="Footer Placeholder 5">
            <a:extLst>
              <a:ext uri="{FF2B5EF4-FFF2-40B4-BE49-F238E27FC236}">
                <a16:creationId xmlns:a16="http://schemas.microsoft.com/office/drawing/2014/main" id="{4C51D5BA-FA9F-3464-A218-72F002463C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FEDEE8-8DA7-4945-FEB8-12D416113240}"/>
              </a:ext>
            </a:extLst>
          </p:cNvPr>
          <p:cNvSpPr>
            <a:spLocks noGrp="1"/>
          </p:cNvSpPr>
          <p:nvPr>
            <p:ph type="sldNum" sz="quarter" idx="12"/>
          </p:nvPr>
        </p:nvSpPr>
        <p:spPr/>
        <p:txBody>
          <a:bodyPr/>
          <a:lstStyle/>
          <a:p>
            <a:fld id="{97A38188-B69E-5D4A-AD1B-61534A8D5DE9}" type="slidenum">
              <a:rPr lang="en-US" smtClean="0"/>
              <a:t>‹#›</a:t>
            </a:fld>
            <a:endParaRPr lang="en-US"/>
          </a:p>
        </p:txBody>
      </p:sp>
    </p:spTree>
    <p:extLst>
      <p:ext uri="{BB962C8B-B14F-4D97-AF65-F5344CB8AC3E}">
        <p14:creationId xmlns:p14="http://schemas.microsoft.com/office/powerpoint/2010/main" val="671452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9027-37AE-62A6-7541-784C7639907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B85410-CA4A-0668-7EAC-2C7308E357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210A99-87FF-AFDB-4B75-0CB9C0E9CC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14167E-A2A8-C6AD-7408-33BCC52EB2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A2EA11-012E-C6EF-F073-68E69BA4B3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2C1E7C-C50E-CAC8-D7E3-6FE9F02C0830}"/>
              </a:ext>
            </a:extLst>
          </p:cNvPr>
          <p:cNvSpPr>
            <a:spLocks noGrp="1"/>
          </p:cNvSpPr>
          <p:nvPr>
            <p:ph type="dt" sz="half" idx="10"/>
          </p:nvPr>
        </p:nvSpPr>
        <p:spPr/>
        <p:txBody>
          <a:bodyPr/>
          <a:lstStyle/>
          <a:p>
            <a:fld id="{681CA42D-1C27-414F-9AA2-853BF06612DC}" type="datetimeFigureOut">
              <a:rPr lang="en-US" smtClean="0"/>
              <a:t>9/3/26</a:t>
            </a:fld>
            <a:endParaRPr lang="en-US"/>
          </a:p>
        </p:txBody>
      </p:sp>
      <p:sp>
        <p:nvSpPr>
          <p:cNvPr id="8" name="Footer Placeholder 7">
            <a:extLst>
              <a:ext uri="{FF2B5EF4-FFF2-40B4-BE49-F238E27FC236}">
                <a16:creationId xmlns:a16="http://schemas.microsoft.com/office/drawing/2014/main" id="{449A6ADD-2971-A3CB-F3C7-1AF93232C3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A66BFA-36F1-445D-C4E4-C93E2770B0DD}"/>
              </a:ext>
            </a:extLst>
          </p:cNvPr>
          <p:cNvSpPr>
            <a:spLocks noGrp="1"/>
          </p:cNvSpPr>
          <p:nvPr>
            <p:ph type="sldNum" sz="quarter" idx="12"/>
          </p:nvPr>
        </p:nvSpPr>
        <p:spPr/>
        <p:txBody>
          <a:bodyPr/>
          <a:lstStyle/>
          <a:p>
            <a:fld id="{97A38188-B69E-5D4A-AD1B-61534A8D5DE9}" type="slidenum">
              <a:rPr lang="en-US" smtClean="0"/>
              <a:t>‹#›</a:t>
            </a:fld>
            <a:endParaRPr lang="en-US"/>
          </a:p>
        </p:txBody>
      </p:sp>
    </p:spTree>
    <p:extLst>
      <p:ext uri="{BB962C8B-B14F-4D97-AF65-F5344CB8AC3E}">
        <p14:creationId xmlns:p14="http://schemas.microsoft.com/office/powerpoint/2010/main" val="2068518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0FDF5-575E-9E0B-4E78-38543B872A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E4D0A4-AE26-2B30-213C-7E8348AB0B45}"/>
              </a:ext>
            </a:extLst>
          </p:cNvPr>
          <p:cNvSpPr>
            <a:spLocks noGrp="1"/>
          </p:cNvSpPr>
          <p:nvPr>
            <p:ph type="dt" sz="half" idx="10"/>
          </p:nvPr>
        </p:nvSpPr>
        <p:spPr/>
        <p:txBody>
          <a:bodyPr/>
          <a:lstStyle/>
          <a:p>
            <a:fld id="{681CA42D-1C27-414F-9AA2-853BF06612DC}" type="datetimeFigureOut">
              <a:rPr lang="en-US" smtClean="0"/>
              <a:t>9/3/26</a:t>
            </a:fld>
            <a:endParaRPr lang="en-US"/>
          </a:p>
        </p:txBody>
      </p:sp>
      <p:sp>
        <p:nvSpPr>
          <p:cNvPr id="4" name="Footer Placeholder 3">
            <a:extLst>
              <a:ext uri="{FF2B5EF4-FFF2-40B4-BE49-F238E27FC236}">
                <a16:creationId xmlns:a16="http://schemas.microsoft.com/office/drawing/2014/main" id="{F6415242-7EDB-FF21-DB78-B4B604B0682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631E5A-46AA-52B2-9B5C-FAFFEDF27A16}"/>
              </a:ext>
            </a:extLst>
          </p:cNvPr>
          <p:cNvSpPr>
            <a:spLocks noGrp="1"/>
          </p:cNvSpPr>
          <p:nvPr>
            <p:ph type="sldNum" sz="quarter" idx="12"/>
          </p:nvPr>
        </p:nvSpPr>
        <p:spPr/>
        <p:txBody>
          <a:bodyPr/>
          <a:lstStyle/>
          <a:p>
            <a:fld id="{97A38188-B69E-5D4A-AD1B-61534A8D5DE9}" type="slidenum">
              <a:rPr lang="en-US" smtClean="0"/>
              <a:t>‹#›</a:t>
            </a:fld>
            <a:endParaRPr lang="en-US"/>
          </a:p>
        </p:txBody>
      </p:sp>
    </p:spTree>
    <p:extLst>
      <p:ext uri="{BB962C8B-B14F-4D97-AF65-F5344CB8AC3E}">
        <p14:creationId xmlns:p14="http://schemas.microsoft.com/office/powerpoint/2010/main" val="2362915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5368B6-D174-FE35-9F84-332B0E954669}"/>
              </a:ext>
            </a:extLst>
          </p:cNvPr>
          <p:cNvSpPr>
            <a:spLocks noGrp="1"/>
          </p:cNvSpPr>
          <p:nvPr>
            <p:ph type="dt" sz="half" idx="10"/>
          </p:nvPr>
        </p:nvSpPr>
        <p:spPr/>
        <p:txBody>
          <a:bodyPr/>
          <a:lstStyle/>
          <a:p>
            <a:fld id="{681CA42D-1C27-414F-9AA2-853BF06612DC}" type="datetimeFigureOut">
              <a:rPr lang="en-US" smtClean="0"/>
              <a:t>9/3/26</a:t>
            </a:fld>
            <a:endParaRPr lang="en-US"/>
          </a:p>
        </p:txBody>
      </p:sp>
      <p:sp>
        <p:nvSpPr>
          <p:cNvPr id="3" name="Footer Placeholder 2">
            <a:extLst>
              <a:ext uri="{FF2B5EF4-FFF2-40B4-BE49-F238E27FC236}">
                <a16:creationId xmlns:a16="http://schemas.microsoft.com/office/drawing/2014/main" id="{45FC9D1B-21FC-8473-83FB-C248E5A1289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22D4FD-6EBB-15B1-7CCB-FE6A65CEDC39}"/>
              </a:ext>
            </a:extLst>
          </p:cNvPr>
          <p:cNvSpPr>
            <a:spLocks noGrp="1"/>
          </p:cNvSpPr>
          <p:nvPr>
            <p:ph type="sldNum" sz="quarter" idx="12"/>
          </p:nvPr>
        </p:nvSpPr>
        <p:spPr/>
        <p:txBody>
          <a:bodyPr/>
          <a:lstStyle/>
          <a:p>
            <a:fld id="{97A38188-B69E-5D4A-AD1B-61534A8D5DE9}" type="slidenum">
              <a:rPr lang="en-US" smtClean="0"/>
              <a:t>‹#›</a:t>
            </a:fld>
            <a:endParaRPr lang="en-US"/>
          </a:p>
        </p:txBody>
      </p:sp>
    </p:spTree>
    <p:extLst>
      <p:ext uri="{BB962C8B-B14F-4D97-AF65-F5344CB8AC3E}">
        <p14:creationId xmlns:p14="http://schemas.microsoft.com/office/powerpoint/2010/main" val="3266005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08C56-D077-FE87-E058-7595F77A60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79145C9-FA05-5ADA-A9D5-2221CAF3AF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4A7A8F-15CE-F8C5-810E-0613E52EE9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A08815-D7CA-3530-2E96-03FD5794C09F}"/>
              </a:ext>
            </a:extLst>
          </p:cNvPr>
          <p:cNvSpPr>
            <a:spLocks noGrp="1"/>
          </p:cNvSpPr>
          <p:nvPr>
            <p:ph type="dt" sz="half" idx="10"/>
          </p:nvPr>
        </p:nvSpPr>
        <p:spPr/>
        <p:txBody>
          <a:bodyPr/>
          <a:lstStyle/>
          <a:p>
            <a:fld id="{681CA42D-1C27-414F-9AA2-853BF06612DC}" type="datetimeFigureOut">
              <a:rPr lang="en-US" smtClean="0"/>
              <a:t>9/3/26</a:t>
            </a:fld>
            <a:endParaRPr lang="en-US"/>
          </a:p>
        </p:txBody>
      </p:sp>
      <p:sp>
        <p:nvSpPr>
          <p:cNvPr id="6" name="Footer Placeholder 5">
            <a:extLst>
              <a:ext uri="{FF2B5EF4-FFF2-40B4-BE49-F238E27FC236}">
                <a16:creationId xmlns:a16="http://schemas.microsoft.com/office/drawing/2014/main" id="{153BEB8E-D160-D42D-C22C-20A229C896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C0F424-E1FE-BA70-C003-0AA997E1B536}"/>
              </a:ext>
            </a:extLst>
          </p:cNvPr>
          <p:cNvSpPr>
            <a:spLocks noGrp="1"/>
          </p:cNvSpPr>
          <p:nvPr>
            <p:ph type="sldNum" sz="quarter" idx="12"/>
          </p:nvPr>
        </p:nvSpPr>
        <p:spPr/>
        <p:txBody>
          <a:bodyPr/>
          <a:lstStyle/>
          <a:p>
            <a:fld id="{97A38188-B69E-5D4A-AD1B-61534A8D5DE9}" type="slidenum">
              <a:rPr lang="en-US" smtClean="0"/>
              <a:t>‹#›</a:t>
            </a:fld>
            <a:endParaRPr lang="en-US"/>
          </a:p>
        </p:txBody>
      </p:sp>
    </p:spTree>
    <p:extLst>
      <p:ext uri="{BB962C8B-B14F-4D97-AF65-F5344CB8AC3E}">
        <p14:creationId xmlns:p14="http://schemas.microsoft.com/office/powerpoint/2010/main" val="3364817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61A8E-2363-9490-066B-2D28250379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882AE4-893D-1257-8A73-A03C1CA983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BD9F0A-E24B-D111-3130-9A53CB1DD4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C698FB-5207-FB77-6FEE-BA82EDC64FB6}"/>
              </a:ext>
            </a:extLst>
          </p:cNvPr>
          <p:cNvSpPr>
            <a:spLocks noGrp="1"/>
          </p:cNvSpPr>
          <p:nvPr>
            <p:ph type="dt" sz="half" idx="10"/>
          </p:nvPr>
        </p:nvSpPr>
        <p:spPr/>
        <p:txBody>
          <a:bodyPr/>
          <a:lstStyle/>
          <a:p>
            <a:fld id="{681CA42D-1C27-414F-9AA2-853BF06612DC}" type="datetimeFigureOut">
              <a:rPr lang="en-US" smtClean="0"/>
              <a:t>9/3/26</a:t>
            </a:fld>
            <a:endParaRPr lang="en-US"/>
          </a:p>
        </p:txBody>
      </p:sp>
      <p:sp>
        <p:nvSpPr>
          <p:cNvPr id="6" name="Footer Placeholder 5">
            <a:extLst>
              <a:ext uri="{FF2B5EF4-FFF2-40B4-BE49-F238E27FC236}">
                <a16:creationId xmlns:a16="http://schemas.microsoft.com/office/drawing/2014/main" id="{72E9A9EF-A181-114C-D2DF-D29664CC3F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40B778-ADD2-0F84-50AA-4E08D17B9F33}"/>
              </a:ext>
            </a:extLst>
          </p:cNvPr>
          <p:cNvSpPr>
            <a:spLocks noGrp="1"/>
          </p:cNvSpPr>
          <p:nvPr>
            <p:ph type="sldNum" sz="quarter" idx="12"/>
          </p:nvPr>
        </p:nvSpPr>
        <p:spPr/>
        <p:txBody>
          <a:bodyPr/>
          <a:lstStyle/>
          <a:p>
            <a:fld id="{97A38188-B69E-5D4A-AD1B-61534A8D5DE9}" type="slidenum">
              <a:rPr lang="en-US" smtClean="0"/>
              <a:t>‹#›</a:t>
            </a:fld>
            <a:endParaRPr lang="en-US"/>
          </a:p>
        </p:txBody>
      </p:sp>
    </p:spTree>
    <p:extLst>
      <p:ext uri="{BB962C8B-B14F-4D97-AF65-F5344CB8AC3E}">
        <p14:creationId xmlns:p14="http://schemas.microsoft.com/office/powerpoint/2010/main" val="3571571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1635D-415E-A61E-4618-10322294DF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6567A83-5614-0E56-A1E7-902CF294ADC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A73B2-FFC8-C63A-76BA-7F58D583383C}"/>
              </a:ext>
            </a:extLst>
          </p:cNvPr>
          <p:cNvSpPr>
            <a:spLocks noGrp="1"/>
          </p:cNvSpPr>
          <p:nvPr>
            <p:ph type="dt" sz="half" idx="10"/>
          </p:nvPr>
        </p:nvSpPr>
        <p:spPr/>
        <p:txBody>
          <a:bodyPr/>
          <a:lstStyle/>
          <a:p>
            <a:fld id="{681CA42D-1C27-414F-9AA2-853BF06612DC}" type="datetimeFigureOut">
              <a:rPr lang="en-US" smtClean="0"/>
              <a:t>9/3/26</a:t>
            </a:fld>
            <a:endParaRPr lang="en-US"/>
          </a:p>
        </p:txBody>
      </p:sp>
      <p:sp>
        <p:nvSpPr>
          <p:cNvPr id="5" name="Footer Placeholder 4">
            <a:extLst>
              <a:ext uri="{FF2B5EF4-FFF2-40B4-BE49-F238E27FC236}">
                <a16:creationId xmlns:a16="http://schemas.microsoft.com/office/drawing/2014/main" id="{1A785B59-821E-C2D1-E939-39307EB8F8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EBF4-8CDC-C881-0B1E-49F368AACD8C}"/>
              </a:ext>
            </a:extLst>
          </p:cNvPr>
          <p:cNvSpPr>
            <a:spLocks noGrp="1"/>
          </p:cNvSpPr>
          <p:nvPr>
            <p:ph type="sldNum" sz="quarter" idx="12"/>
          </p:nvPr>
        </p:nvSpPr>
        <p:spPr/>
        <p:txBody>
          <a:bodyPr/>
          <a:lstStyle/>
          <a:p>
            <a:fld id="{97A38188-B69E-5D4A-AD1B-61534A8D5DE9}" type="slidenum">
              <a:rPr lang="en-US" smtClean="0"/>
              <a:t>‹#›</a:t>
            </a:fld>
            <a:endParaRPr lang="en-US"/>
          </a:p>
        </p:txBody>
      </p:sp>
    </p:spTree>
    <p:extLst>
      <p:ext uri="{BB962C8B-B14F-4D97-AF65-F5344CB8AC3E}">
        <p14:creationId xmlns:p14="http://schemas.microsoft.com/office/powerpoint/2010/main" val="2365287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13C2F9-28B0-AD25-A51D-56192CC8C3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7A63B2-069A-D0BC-85F9-F6358FC3A2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653D4B-5E43-54BB-D267-90ACE260AA7B}"/>
              </a:ext>
            </a:extLst>
          </p:cNvPr>
          <p:cNvSpPr>
            <a:spLocks noGrp="1"/>
          </p:cNvSpPr>
          <p:nvPr>
            <p:ph type="dt" sz="half" idx="10"/>
          </p:nvPr>
        </p:nvSpPr>
        <p:spPr/>
        <p:txBody>
          <a:bodyPr/>
          <a:lstStyle/>
          <a:p>
            <a:fld id="{681CA42D-1C27-414F-9AA2-853BF06612DC}" type="datetimeFigureOut">
              <a:rPr lang="en-US" smtClean="0"/>
              <a:t>9/3/26</a:t>
            </a:fld>
            <a:endParaRPr lang="en-US"/>
          </a:p>
        </p:txBody>
      </p:sp>
      <p:sp>
        <p:nvSpPr>
          <p:cNvPr id="5" name="Footer Placeholder 4">
            <a:extLst>
              <a:ext uri="{FF2B5EF4-FFF2-40B4-BE49-F238E27FC236}">
                <a16:creationId xmlns:a16="http://schemas.microsoft.com/office/drawing/2014/main" id="{776C1049-40BB-4003-34C7-9BC289C192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DE6843-EFE2-0154-C7B2-3EDC3B2D5EC4}"/>
              </a:ext>
            </a:extLst>
          </p:cNvPr>
          <p:cNvSpPr>
            <a:spLocks noGrp="1"/>
          </p:cNvSpPr>
          <p:nvPr>
            <p:ph type="sldNum" sz="quarter" idx="12"/>
          </p:nvPr>
        </p:nvSpPr>
        <p:spPr/>
        <p:txBody>
          <a:bodyPr/>
          <a:lstStyle/>
          <a:p>
            <a:fld id="{97A38188-B69E-5D4A-AD1B-61534A8D5DE9}" type="slidenum">
              <a:rPr lang="en-US" smtClean="0"/>
              <a:t>‹#›</a:t>
            </a:fld>
            <a:endParaRPr lang="en-US"/>
          </a:p>
        </p:txBody>
      </p:sp>
    </p:spTree>
    <p:extLst>
      <p:ext uri="{BB962C8B-B14F-4D97-AF65-F5344CB8AC3E}">
        <p14:creationId xmlns:p14="http://schemas.microsoft.com/office/powerpoint/2010/main" val="1908542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5FF1BC-CEBA-649B-A0F9-55AFD3D429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806698-1426-AC6F-0C1F-EB11134591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F410A8-EC81-B967-4D34-3504F1528A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81CA42D-1C27-414F-9AA2-853BF06612DC}" type="datetimeFigureOut">
              <a:rPr lang="en-US" smtClean="0"/>
              <a:t>9/3/26</a:t>
            </a:fld>
            <a:endParaRPr lang="en-US"/>
          </a:p>
        </p:txBody>
      </p:sp>
      <p:sp>
        <p:nvSpPr>
          <p:cNvPr id="5" name="Footer Placeholder 4">
            <a:extLst>
              <a:ext uri="{FF2B5EF4-FFF2-40B4-BE49-F238E27FC236}">
                <a16:creationId xmlns:a16="http://schemas.microsoft.com/office/drawing/2014/main" id="{12362287-8042-F66C-A8BB-90FF8D45E1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69C84A8-E051-6F36-8A83-FC15F9B126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A38188-B69E-5D4A-AD1B-61534A8D5DE9}" type="slidenum">
              <a:rPr lang="en-US" smtClean="0"/>
              <a:t>‹#›</a:t>
            </a:fld>
            <a:endParaRPr lang="en-US"/>
          </a:p>
        </p:txBody>
      </p:sp>
    </p:spTree>
    <p:extLst>
      <p:ext uri="{BB962C8B-B14F-4D97-AF65-F5344CB8AC3E}">
        <p14:creationId xmlns:p14="http://schemas.microsoft.com/office/powerpoint/2010/main" val="3554044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A604F6-96C0-0E2D-4186-D24D2EA65C01}"/>
              </a:ext>
            </a:extLst>
          </p:cNvPr>
          <p:cNvPicPr>
            <a:picLocks noChangeAspect="1"/>
          </p:cNvPicPr>
          <p:nvPr/>
        </p:nvPicPr>
        <p:blipFill>
          <a:blip r:embed="rId2"/>
          <a:srcRect/>
          <a:stretch/>
        </p:blipFill>
        <p:spPr>
          <a:xfrm>
            <a:off x="0" y="6065"/>
            <a:ext cx="12192000" cy="6845869"/>
          </a:xfrm>
          <a:prstGeom prst="rect">
            <a:avLst/>
          </a:prstGeom>
        </p:spPr>
      </p:pic>
      <p:sp>
        <p:nvSpPr>
          <p:cNvPr id="2" name="Rectangle 1">
            <a:extLst>
              <a:ext uri="{FF2B5EF4-FFF2-40B4-BE49-F238E27FC236}">
                <a16:creationId xmlns:a16="http://schemas.microsoft.com/office/drawing/2014/main" id="{098B42E8-A78C-6D46-35C6-E7D56F5907B0}"/>
              </a:ext>
            </a:extLst>
          </p:cNvPr>
          <p:cNvSpPr/>
          <p:nvPr/>
        </p:nvSpPr>
        <p:spPr>
          <a:xfrm>
            <a:off x="0" y="5138331"/>
            <a:ext cx="4361607" cy="923637"/>
          </a:xfrm>
          <a:prstGeom prst="rect">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0B64716-ABB1-1C76-037E-A4E43A282F85}"/>
              </a:ext>
            </a:extLst>
          </p:cNvPr>
          <p:cNvPicPr>
            <a:picLocks noChangeAspect="1"/>
          </p:cNvPicPr>
          <p:nvPr/>
        </p:nvPicPr>
        <p:blipFill>
          <a:blip r:embed="rId3"/>
          <a:srcRect/>
          <a:stretch/>
        </p:blipFill>
        <p:spPr>
          <a:xfrm>
            <a:off x="565456" y="5042029"/>
            <a:ext cx="2929196" cy="1139132"/>
          </a:xfrm>
          <a:prstGeom prst="rect">
            <a:avLst/>
          </a:prstGeom>
        </p:spPr>
      </p:pic>
      <p:pic>
        <p:nvPicPr>
          <p:cNvPr id="4" name="Picture 3">
            <a:extLst>
              <a:ext uri="{FF2B5EF4-FFF2-40B4-BE49-F238E27FC236}">
                <a16:creationId xmlns:a16="http://schemas.microsoft.com/office/drawing/2014/main" id="{AC42658E-479C-2333-26D8-270EA75B734E}"/>
              </a:ext>
            </a:extLst>
          </p:cNvPr>
          <p:cNvPicPr>
            <a:picLocks noChangeAspect="1"/>
          </p:cNvPicPr>
          <p:nvPr/>
        </p:nvPicPr>
        <p:blipFill>
          <a:blip r:embed="rId4"/>
          <a:stretch>
            <a:fillRect/>
          </a:stretch>
        </p:blipFill>
        <p:spPr>
          <a:xfrm>
            <a:off x="465701" y="1412820"/>
            <a:ext cx="6354345" cy="2579317"/>
          </a:xfrm>
          <a:prstGeom prst="rect">
            <a:avLst/>
          </a:prstGeom>
        </p:spPr>
      </p:pic>
    </p:spTree>
    <p:extLst>
      <p:ext uri="{BB962C8B-B14F-4D97-AF65-F5344CB8AC3E}">
        <p14:creationId xmlns:p14="http://schemas.microsoft.com/office/powerpoint/2010/main" val="1763020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44967C-F4DF-CD8F-6179-C16CADADC764}"/>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19B6BFB6-76B5-61DB-F7C5-02CF51865631}"/>
              </a:ext>
            </a:extLst>
          </p:cNvPr>
          <p:cNvPicPr>
            <a:picLocks noChangeAspect="1"/>
          </p:cNvPicPr>
          <p:nvPr/>
        </p:nvPicPr>
        <p:blipFill>
          <a:blip r:embed="rId3"/>
          <a:srcRect/>
          <a:stretch/>
        </p:blipFill>
        <p:spPr>
          <a:xfrm>
            <a:off x="4690284" y="5158524"/>
            <a:ext cx="2811432" cy="1093335"/>
          </a:xfrm>
          <a:prstGeom prst="rect">
            <a:avLst/>
          </a:prstGeom>
        </p:spPr>
      </p:pic>
      <p:sp>
        <p:nvSpPr>
          <p:cNvPr id="7" name="TextBox 6">
            <a:extLst>
              <a:ext uri="{FF2B5EF4-FFF2-40B4-BE49-F238E27FC236}">
                <a16:creationId xmlns:a16="http://schemas.microsoft.com/office/drawing/2014/main" id="{8D764B58-2A58-7458-188F-9923E9E04FDA}"/>
              </a:ext>
            </a:extLst>
          </p:cNvPr>
          <p:cNvSpPr txBox="1"/>
          <p:nvPr/>
        </p:nvSpPr>
        <p:spPr>
          <a:xfrm>
            <a:off x="2602064" y="2305615"/>
            <a:ext cx="6987871" cy="1815882"/>
          </a:xfrm>
          <a:prstGeom prst="rect">
            <a:avLst/>
          </a:prstGeom>
          <a:noFill/>
        </p:spPr>
        <p:txBody>
          <a:bodyPr wrap="square" rtlCol="0">
            <a:spAutoFit/>
          </a:bodyPr>
          <a:lstStyle/>
          <a:p>
            <a:pPr algn="ctr"/>
            <a:r>
              <a:rPr lang="en-US" sz="2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Walking humbly means remembering that we belong to one another; we are all connected through Christ.</a:t>
            </a:r>
          </a:p>
        </p:txBody>
      </p:sp>
    </p:spTree>
    <p:extLst>
      <p:ext uri="{BB962C8B-B14F-4D97-AF65-F5344CB8AC3E}">
        <p14:creationId xmlns:p14="http://schemas.microsoft.com/office/powerpoint/2010/main" val="28175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19937-6BED-A60E-7C8E-19BC3E55407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3356E1E-57C5-5D38-52C6-81F5F02DEAB3}"/>
              </a:ext>
            </a:extLst>
          </p:cNvPr>
          <p:cNvPicPr/>
          <p:nvPr/>
        </p:nvPicPr>
        <p:blipFill>
          <a:blip r:embed="rId2"/>
          <a:src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10F59C45-2E3C-0C0A-6D48-A7AADD3E3017}"/>
              </a:ext>
            </a:extLst>
          </p:cNvPr>
          <p:cNvSpPr txBox="1"/>
          <p:nvPr/>
        </p:nvSpPr>
        <p:spPr>
          <a:xfrm>
            <a:off x="5476699" y="1590656"/>
            <a:ext cx="5683602" cy="2492990"/>
          </a:xfrm>
          <a:prstGeom prst="rect">
            <a:avLst/>
          </a:prstGeom>
          <a:noFill/>
        </p:spPr>
        <p:txBody>
          <a:bodyPr wrap="square" rtlCol="0">
            <a:spAutoFit/>
          </a:bodyPr>
          <a:lstStyle/>
          <a:p>
            <a:pPr algn="ctr"/>
            <a:r>
              <a:rPr lang="en-US" sz="26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Jesus, the light of the world, brings hope.</a:t>
            </a:r>
          </a:p>
          <a:p>
            <a:pPr algn="ctr"/>
            <a:endParaRPr lang="en-US" sz="26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endParaRPr>
          </a:p>
          <a:p>
            <a:pPr algn="ctr"/>
            <a:r>
              <a:rPr lang="en-US" sz="26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Together, we can bring hope to others by receiving the Christmas Joy Offering.</a:t>
            </a:r>
          </a:p>
        </p:txBody>
      </p:sp>
      <p:pic>
        <p:nvPicPr>
          <p:cNvPr id="4" name="Picture 3">
            <a:extLst>
              <a:ext uri="{FF2B5EF4-FFF2-40B4-BE49-F238E27FC236}">
                <a16:creationId xmlns:a16="http://schemas.microsoft.com/office/drawing/2014/main" id="{CA700799-3DC8-3A87-CBAD-8469EC42E4D9}"/>
              </a:ext>
            </a:extLst>
          </p:cNvPr>
          <p:cNvPicPr>
            <a:picLocks noChangeAspect="1"/>
          </p:cNvPicPr>
          <p:nvPr/>
        </p:nvPicPr>
        <p:blipFill>
          <a:blip r:embed="rId3"/>
          <a:srcRect/>
          <a:stretch/>
        </p:blipFill>
        <p:spPr>
          <a:xfrm>
            <a:off x="6912784" y="4229764"/>
            <a:ext cx="2811432" cy="1093335"/>
          </a:xfrm>
          <a:prstGeom prst="rect">
            <a:avLst/>
          </a:prstGeom>
        </p:spPr>
      </p:pic>
      <p:pic>
        <p:nvPicPr>
          <p:cNvPr id="3" name="Picture 2">
            <a:extLst>
              <a:ext uri="{FF2B5EF4-FFF2-40B4-BE49-F238E27FC236}">
                <a16:creationId xmlns:a16="http://schemas.microsoft.com/office/drawing/2014/main" id="{27836F12-8DAE-6A31-B940-C9A414BCA45E}"/>
              </a:ext>
            </a:extLst>
          </p:cNvPr>
          <p:cNvPicPr>
            <a:picLocks noChangeAspect="1"/>
          </p:cNvPicPr>
          <p:nvPr/>
        </p:nvPicPr>
        <p:blipFill>
          <a:blip r:embed="rId4"/>
          <a:srcRect/>
          <a:stretch/>
        </p:blipFill>
        <p:spPr>
          <a:xfrm>
            <a:off x="0" y="0"/>
            <a:ext cx="4445000" cy="6858000"/>
          </a:xfrm>
          <a:prstGeom prst="rect">
            <a:avLst/>
          </a:prstGeom>
        </p:spPr>
      </p:pic>
    </p:spTree>
    <p:extLst>
      <p:ext uri="{BB962C8B-B14F-4D97-AF65-F5344CB8AC3E}">
        <p14:creationId xmlns:p14="http://schemas.microsoft.com/office/powerpoint/2010/main" val="621719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B941D-123F-95ED-9CEF-7C5662E0CCB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F7EA98A-ACFB-5DEA-1693-7A30B2C1521C}"/>
              </a:ext>
            </a:extLst>
          </p:cNvPr>
          <p:cNvPicPr/>
          <p:nvPr/>
        </p:nvPicPr>
        <p:blipFill>
          <a:blip r:embed="rId2"/>
          <a:src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2996A3AE-9BF8-DCFD-1AB6-8E33CAD7B303}"/>
              </a:ext>
            </a:extLst>
          </p:cNvPr>
          <p:cNvSpPr txBox="1"/>
          <p:nvPr/>
        </p:nvSpPr>
        <p:spPr>
          <a:xfrm>
            <a:off x="2602064" y="2066088"/>
            <a:ext cx="6987871" cy="2123658"/>
          </a:xfrm>
          <a:prstGeom prst="rect">
            <a:avLst/>
          </a:prstGeom>
          <a:noFill/>
        </p:spPr>
        <p:txBody>
          <a:bodyPr wrap="square" rtlCol="0">
            <a:spAutoFit/>
          </a:bodyPr>
          <a:lstStyle/>
          <a:p>
            <a:pPr algn="ctr"/>
            <a: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WE CELEBRATE</a:t>
            </a:r>
          </a:p>
          <a:p>
            <a:pPr algn="ctr"/>
            <a:r>
              <a:rPr lang="en-US" sz="2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retired pastors, church workers and their families who have faithfully guided and led us.</a:t>
            </a:r>
          </a:p>
        </p:txBody>
      </p:sp>
      <p:pic>
        <p:nvPicPr>
          <p:cNvPr id="4" name="Picture 3">
            <a:extLst>
              <a:ext uri="{FF2B5EF4-FFF2-40B4-BE49-F238E27FC236}">
                <a16:creationId xmlns:a16="http://schemas.microsoft.com/office/drawing/2014/main" id="{F6A62D51-0C45-7B57-9AC1-4376F344B66D}"/>
              </a:ext>
            </a:extLst>
          </p:cNvPr>
          <p:cNvPicPr>
            <a:picLocks noChangeAspect="1"/>
          </p:cNvPicPr>
          <p:nvPr/>
        </p:nvPicPr>
        <p:blipFill>
          <a:blip r:embed="rId3"/>
          <a:srcRect/>
          <a:stretch/>
        </p:blipFill>
        <p:spPr>
          <a:xfrm>
            <a:off x="4690284" y="5158524"/>
            <a:ext cx="2811432" cy="1093335"/>
          </a:xfrm>
          <a:prstGeom prst="rect">
            <a:avLst/>
          </a:prstGeom>
        </p:spPr>
      </p:pic>
    </p:spTree>
    <p:extLst>
      <p:ext uri="{BB962C8B-B14F-4D97-AF65-F5344CB8AC3E}">
        <p14:creationId xmlns:p14="http://schemas.microsoft.com/office/powerpoint/2010/main" val="1575404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701FC-2E22-15C6-9A34-0DE454FFCFC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350CF15-CB82-24ED-C5BA-3A3236D37F2E}"/>
              </a:ext>
            </a:extLst>
          </p:cNvPr>
          <p:cNvPicPr/>
          <p:nvPr/>
        </p:nvPicPr>
        <p:blipFill>
          <a:blip r:embed="rId2"/>
          <a:src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2C324752-F8DD-593C-6650-003A1804E7D7}"/>
              </a:ext>
            </a:extLst>
          </p:cNvPr>
          <p:cNvSpPr txBox="1"/>
          <p:nvPr/>
        </p:nvSpPr>
        <p:spPr>
          <a:xfrm>
            <a:off x="379565" y="1576298"/>
            <a:ext cx="6987871" cy="2554545"/>
          </a:xfrm>
          <a:prstGeom prst="rect">
            <a:avLst/>
          </a:prstGeom>
          <a:noFill/>
        </p:spPr>
        <p:txBody>
          <a:bodyPr wrap="square" rtlCol="0">
            <a:spAutoFit/>
          </a:bodyPr>
          <a:lstStyle/>
          <a:p>
            <a:pPr algn="ctr"/>
            <a: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WE CELEBRATE</a:t>
            </a:r>
          </a:p>
          <a:p>
            <a:pPr algn="ctr"/>
            <a:r>
              <a:rPr lang="en-US" sz="2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emerging leaders in schools and colleges equipping communities of color to serve God, the Church and the world for years to come.</a:t>
            </a:r>
          </a:p>
        </p:txBody>
      </p:sp>
      <p:pic>
        <p:nvPicPr>
          <p:cNvPr id="4" name="Picture 3">
            <a:extLst>
              <a:ext uri="{FF2B5EF4-FFF2-40B4-BE49-F238E27FC236}">
                <a16:creationId xmlns:a16="http://schemas.microsoft.com/office/drawing/2014/main" id="{B9D4212A-7F64-524B-6199-DE89E30DCDE8}"/>
              </a:ext>
            </a:extLst>
          </p:cNvPr>
          <p:cNvPicPr>
            <a:picLocks noChangeAspect="1"/>
          </p:cNvPicPr>
          <p:nvPr/>
        </p:nvPicPr>
        <p:blipFill>
          <a:blip r:embed="rId3"/>
          <a:srcRect/>
          <a:stretch/>
        </p:blipFill>
        <p:spPr>
          <a:xfrm>
            <a:off x="2467784" y="4244122"/>
            <a:ext cx="2811432" cy="1093335"/>
          </a:xfrm>
          <a:prstGeom prst="rect">
            <a:avLst/>
          </a:prstGeom>
        </p:spPr>
      </p:pic>
      <p:pic>
        <p:nvPicPr>
          <p:cNvPr id="3" name="Picture 2">
            <a:extLst>
              <a:ext uri="{FF2B5EF4-FFF2-40B4-BE49-F238E27FC236}">
                <a16:creationId xmlns:a16="http://schemas.microsoft.com/office/drawing/2014/main" id="{D158311E-873C-BFF3-05C0-98BED72D8637}"/>
              </a:ext>
            </a:extLst>
          </p:cNvPr>
          <p:cNvPicPr>
            <a:picLocks noChangeAspect="1"/>
          </p:cNvPicPr>
          <p:nvPr/>
        </p:nvPicPr>
        <p:blipFill>
          <a:blip r:embed="rId4"/>
          <a:srcRect/>
          <a:stretch/>
        </p:blipFill>
        <p:spPr>
          <a:xfrm>
            <a:off x="7747000" y="0"/>
            <a:ext cx="4445000" cy="6858000"/>
          </a:xfrm>
          <a:prstGeom prst="rect">
            <a:avLst/>
          </a:prstGeom>
        </p:spPr>
      </p:pic>
    </p:spTree>
    <p:extLst>
      <p:ext uri="{BB962C8B-B14F-4D97-AF65-F5344CB8AC3E}">
        <p14:creationId xmlns:p14="http://schemas.microsoft.com/office/powerpoint/2010/main" val="3013474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A49ED-2815-CE1F-AA35-2839DC1F868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46A91C0-CDAB-A154-2EA4-635088C55E48}"/>
              </a:ext>
            </a:extLst>
          </p:cNvPr>
          <p:cNvPicPr/>
          <p:nvPr/>
        </p:nvPicPr>
        <p:blipFill>
          <a:blip r:embed="rId2"/>
          <a:src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3017A5F2-B3F7-7B01-E405-166EB0B37C2D}"/>
              </a:ext>
            </a:extLst>
          </p:cNvPr>
          <p:cNvSpPr txBox="1"/>
          <p:nvPr/>
        </p:nvSpPr>
        <p:spPr>
          <a:xfrm>
            <a:off x="2401285" y="1865366"/>
            <a:ext cx="7389429" cy="2554545"/>
          </a:xfrm>
          <a:prstGeom prst="rect">
            <a:avLst/>
          </a:prstGeom>
          <a:noFill/>
        </p:spPr>
        <p:txBody>
          <a:bodyPr wrap="square" rtlCol="0">
            <a:spAutoFit/>
          </a:bodyPr>
          <a:lstStyle/>
          <a:p>
            <a:pPr algn="ctr"/>
            <a: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WE CELEBRATE</a:t>
            </a:r>
          </a:p>
          <a:p>
            <a:pPr algn="ctr"/>
            <a:r>
              <a:rPr lang="en-US" sz="2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young people, building a foundation of faith to instill in them an understanding of the ways God comes to them every single day.</a:t>
            </a:r>
          </a:p>
        </p:txBody>
      </p:sp>
      <p:pic>
        <p:nvPicPr>
          <p:cNvPr id="4" name="Picture 3">
            <a:extLst>
              <a:ext uri="{FF2B5EF4-FFF2-40B4-BE49-F238E27FC236}">
                <a16:creationId xmlns:a16="http://schemas.microsoft.com/office/drawing/2014/main" id="{79683AE9-B483-D429-FBD3-0CAED42B77FA}"/>
              </a:ext>
            </a:extLst>
          </p:cNvPr>
          <p:cNvPicPr>
            <a:picLocks noChangeAspect="1"/>
          </p:cNvPicPr>
          <p:nvPr/>
        </p:nvPicPr>
        <p:blipFill>
          <a:blip r:embed="rId3"/>
          <a:srcRect/>
          <a:stretch/>
        </p:blipFill>
        <p:spPr>
          <a:xfrm>
            <a:off x="4690284" y="5158524"/>
            <a:ext cx="2811432" cy="1093335"/>
          </a:xfrm>
          <a:prstGeom prst="rect">
            <a:avLst/>
          </a:prstGeom>
        </p:spPr>
      </p:pic>
    </p:spTree>
    <p:extLst>
      <p:ext uri="{BB962C8B-B14F-4D97-AF65-F5344CB8AC3E}">
        <p14:creationId xmlns:p14="http://schemas.microsoft.com/office/powerpoint/2010/main" val="1254651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82906-7253-9F40-EE1F-75CECA54379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03DA835-0B45-D09B-BCE6-FD29548A4204}"/>
              </a:ext>
            </a:extLst>
          </p:cNvPr>
          <p:cNvPicPr>
            <a:picLocks noChangeAspect="1"/>
          </p:cNvPicPr>
          <p:nvPr/>
        </p:nvPicPr>
        <p:blipFill>
          <a:blip r:embed="rId2"/>
          <a:src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07CD475C-0A71-3E90-6AC6-C8390903EDFD}"/>
              </a:ext>
            </a:extLst>
          </p:cNvPr>
          <p:cNvSpPr txBox="1"/>
          <p:nvPr/>
        </p:nvSpPr>
        <p:spPr>
          <a:xfrm>
            <a:off x="5559175" y="1920602"/>
            <a:ext cx="5518649" cy="1569660"/>
          </a:xfrm>
          <a:prstGeom prst="rect">
            <a:avLst/>
          </a:prstGeom>
          <a:noFill/>
        </p:spPr>
        <p:txBody>
          <a:bodyPr wrap="square" rtlCol="0">
            <a:spAutoFit/>
          </a:bodyPr>
          <a:lstStyle/>
          <a:p>
            <a:pPr algn="ctr"/>
            <a: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A MINUTE</a:t>
            </a:r>
            <a:b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br>
            <a: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FOR MISSION</a:t>
            </a:r>
          </a:p>
        </p:txBody>
      </p:sp>
      <p:pic>
        <p:nvPicPr>
          <p:cNvPr id="6" name="Picture 5">
            <a:extLst>
              <a:ext uri="{FF2B5EF4-FFF2-40B4-BE49-F238E27FC236}">
                <a16:creationId xmlns:a16="http://schemas.microsoft.com/office/drawing/2014/main" id="{06B6AB5E-0C34-4755-B6BF-8A613663FCF7}"/>
              </a:ext>
            </a:extLst>
          </p:cNvPr>
          <p:cNvPicPr>
            <a:picLocks noChangeAspect="1"/>
          </p:cNvPicPr>
          <p:nvPr/>
        </p:nvPicPr>
        <p:blipFill>
          <a:blip r:embed="rId3"/>
          <a:srcRect/>
          <a:stretch/>
        </p:blipFill>
        <p:spPr>
          <a:xfrm>
            <a:off x="0" y="0"/>
            <a:ext cx="4445000" cy="6858000"/>
          </a:xfrm>
          <a:prstGeom prst="rect">
            <a:avLst/>
          </a:prstGeom>
        </p:spPr>
      </p:pic>
      <p:sp>
        <p:nvSpPr>
          <p:cNvPr id="9" name="TextBox 8">
            <a:extLst>
              <a:ext uri="{FF2B5EF4-FFF2-40B4-BE49-F238E27FC236}">
                <a16:creationId xmlns:a16="http://schemas.microsoft.com/office/drawing/2014/main" id="{01408304-DE9D-64E3-B469-50ABEF61B5F7}"/>
              </a:ext>
            </a:extLst>
          </p:cNvPr>
          <p:cNvSpPr txBox="1"/>
          <p:nvPr/>
        </p:nvSpPr>
        <p:spPr>
          <a:xfrm>
            <a:off x="-2835747" y="6432606"/>
            <a:ext cx="2525646" cy="253916"/>
          </a:xfrm>
          <a:prstGeom prst="rect">
            <a:avLst/>
          </a:prstGeom>
          <a:noFill/>
        </p:spPr>
        <p:txBody>
          <a:bodyPr wrap="square" rtlCol="0">
            <a:spAutoFit/>
          </a:bodyPr>
          <a:lstStyle/>
          <a:p>
            <a:r>
              <a:rPr lang="en-US" sz="1050" i="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Hope Restoration South Sudan</a:t>
            </a:r>
          </a:p>
        </p:txBody>
      </p:sp>
      <p:pic>
        <p:nvPicPr>
          <p:cNvPr id="5" name="Picture 4">
            <a:extLst>
              <a:ext uri="{FF2B5EF4-FFF2-40B4-BE49-F238E27FC236}">
                <a16:creationId xmlns:a16="http://schemas.microsoft.com/office/drawing/2014/main" id="{7FA41383-2A5A-26DB-9472-E8B3CF146119}"/>
              </a:ext>
            </a:extLst>
          </p:cNvPr>
          <p:cNvPicPr>
            <a:picLocks noChangeAspect="1"/>
          </p:cNvPicPr>
          <p:nvPr/>
        </p:nvPicPr>
        <p:blipFill>
          <a:blip r:embed="rId4"/>
          <a:srcRect/>
          <a:stretch/>
        </p:blipFill>
        <p:spPr>
          <a:xfrm>
            <a:off x="6912783" y="3743823"/>
            <a:ext cx="2811432" cy="1093335"/>
          </a:xfrm>
          <a:prstGeom prst="rect">
            <a:avLst/>
          </a:prstGeom>
        </p:spPr>
      </p:pic>
    </p:spTree>
    <p:extLst>
      <p:ext uri="{BB962C8B-B14F-4D97-AF65-F5344CB8AC3E}">
        <p14:creationId xmlns:p14="http://schemas.microsoft.com/office/powerpoint/2010/main" val="1683264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FB907-448E-87F0-A9BA-F4AF3CFA1A1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A59269D-E0D1-F5D5-FFFB-07B52F353155}"/>
              </a:ext>
            </a:extLst>
          </p:cNvPr>
          <p:cNvPicPr>
            <a:picLocks noChangeAspect="1"/>
          </p:cNvPicPr>
          <p:nvPr/>
        </p:nvPicPr>
        <p:blipFill>
          <a:blip r:embed="rId2"/>
          <a:src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F7DDBEFD-548C-DBCB-CF36-9EE2C19E4E4D}"/>
              </a:ext>
            </a:extLst>
          </p:cNvPr>
          <p:cNvPicPr>
            <a:picLocks noChangeAspect="1"/>
          </p:cNvPicPr>
          <p:nvPr/>
        </p:nvPicPr>
        <p:blipFill>
          <a:blip r:embed="rId3"/>
          <a:srcRect/>
          <a:stretch/>
        </p:blipFill>
        <p:spPr>
          <a:xfrm>
            <a:off x="7747000" y="0"/>
            <a:ext cx="4445000" cy="6858000"/>
          </a:xfrm>
          <a:prstGeom prst="rect">
            <a:avLst/>
          </a:prstGeom>
        </p:spPr>
      </p:pic>
      <p:sp>
        <p:nvSpPr>
          <p:cNvPr id="7" name="TextBox 6">
            <a:extLst>
              <a:ext uri="{FF2B5EF4-FFF2-40B4-BE49-F238E27FC236}">
                <a16:creationId xmlns:a16="http://schemas.microsoft.com/office/drawing/2014/main" id="{EB976BD5-08D3-E64A-BD42-DCA33E0A8E17}"/>
              </a:ext>
            </a:extLst>
          </p:cNvPr>
          <p:cNvSpPr txBox="1"/>
          <p:nvPr/>
        </p:nvSpPr>
        <p:spPr>
          <a:xfrm>
            <a:off x="1114176" y="1920602"/>
            <a:ext cx="5518649" cy="1569660"/>
          </a:xfrm>
          <a:prstGeom prst="rect">
            <a:avLst/>
          </a:prstGeom>
          <a:noFill/>
        </p:spPr>
        <p:txBody>
          <a:bodyPr wrap="square" rtlCol="0">
            <a:spAutoFit/>
          </a:bodyPr>
          <a:lstStyle/>
          <a:p>
            <a:pPr algn="ctr"/>
            <a: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A MINUTE</a:t>
            </a:r>
            <a:b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br>
            <a: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FOR MISSION</a:t>
            </a:r>
          </a:p>
        </p:txBody>
      </p:sp>
      <p:sp>
        <p:nvSpPr>
          <p:cNvPr id="9" name="TextBox 8">
            <a:extLst>
              <a:ext uri="{FF2B5EF4-FFF2-40B4-BE49-F238E27FC236}">
                <a16:creationId xmlns:a16="http://schemas.microsoft.com/office/drawing/2014/main" id="{C0617FFD-DD11-2567-C5A9-CDDB5FDEF190}"/>
              </a:ext>
            </a:extLst>
          </p:cNvPr>
          <p:cNvSpPr txBox="1"/>
          <p:nvPr/>
        </p:nvSpPr>
        <p:spPr>
          <a:xfrm>
            <a:off x="12573879" y="6432606"/>
            <a:ext cx="2525646" cy="253916"/>
          </a:xfrm>
          <a:prstGeom prst="rect">
            <a:avLst/>
          </a:prstGeom>
          <a:noFill/>
        </p:spPr>
        <p:txBody>
          <a:bodyPr wrap="square" rtlCol="0">
            <a:spAutoFit/>
          </a:bodyPr>
          <a:lstStyle/>
          <a:p>
            <a:r>
              <a:rPr lang="en-US" sz="1050" i="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Hope Restoration South Sudan</a:t>
            </a:r>
          </a:p>
        </p:txBody>
      </p:sp>
      <p:pic>
        <p:nvPicPr>
          <p:cNvPr id="3" name="Picture 2">
            <a:extLst>
              <a:ext uri="{FF2B5EF4-FFF2-40B4-BE49-F238E27FC236}">
                <a16:creationId xmlns:a16="http://schemas.microsoft.com/office/drawing/2014/main" id="{BCB1FD63-3F6C-DCC3-C1B7-36E06794B8B7}"/>
              </a:ext>
            </a:extLst>
          </p:cNvPr>
          <p:cNvPicPr>
            <a:picLocks noChangeAspect="1"/>
          </p:cNvPicPr>
          <p:nvPr/>
        </p:nvPicPr>
        <p:blipFill>
          <a:blip r:embed="rId4"/>
          <a:srcRect/>
          <a:stretch/>
        </p:blipFill>
        <p:spPr>
          <a:xfrm>
            <a:off x="2467784" y="3743822"/>
            <a:ext cx="2811432" cy="1093335"/>
          </a:xfrm>
          <a:prstGeom prst="rect">
            <a:avLst/>
          </a:prstGeom>
        </p:spPr>
      </p:pic>
    </p:spTree>
    <p:extLst>
      <p:ext uri="{BB962C8B-B14F-4D97-AF65-F5344CB8AC3E}">
        <p14:creationId xmlns:p14="http://schemas.microsoft.com/office/powerpoint/2010/main" val="851643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2EF81-C42E-A977-B6AC-7317B0B0ED4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499655-B4DE-0C0E-2953-F2CBAB197E4E}"/>
              </a:ext>
            </a:extLst>
          </p:cNvPr>
          <p:cNvPicPr>
            <a:picLocks noChangeAspect="1"/>
          </p:cNvPicPr>
          <p:nvPr/>
        </p:nvPicPr>
        <p:blipFill>
          <a:blip r:embed="rId2"/>
          <a:src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1E9B2633-A6D8-90D2-1E31-07AC2A9FD9C2}"/>
              </a:ext>
            </a:extLst>
          </p:cNvPr>
          <p:cNvSpPr txBox="1"/>
          <p:nvPr/>
        </p:nvSpPr>
        <p:spPr>
          <a:xfrm>
            <a:off x="5559175" y="1920602"/>
            <a:ext cx="5518649" cy="1569660"/>
          </a:xfrm>
          <a:prstGeom prst="rect">
            <a:avLst/>
          </a:prstGeom>
          <a:noFill/>
        </p:spPr>
        <p:txBody>
          <a:bodyPr wrap="square" rtlCol="0">
            <a:spAutoFit/>
          </a:bodyPr>
          <a:lstStyle/>
          <a:p>
            <a:pPr algn="ctr"/>
            <a: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A MINUTE</a:t>
            </a:r>
            <a:b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br>
            <a: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FOR MISSION</a:t>
            </a:r>
          </a:p>
        </p:txBody>
      </p:sp>
      <p:pic>
        <p:nvPicPr>
          <p:cNvPr id="6" name="Picture 5">
            <a:extLst>
              <a:ext uri="{FF2B5EF4-FFF2-40B4-BE49-F238E27FC236}">
                <a16:creationId xmlns:a16="http://schemas.microsoft.com/office/drawing/2014/main" id="{55BD2C32-C253-6539-15ED-139A7CE4F60E}"/>
              </a:ext>
            </a:extLst>
          </p:cNvPr>
          <p:cNvPicPr>
            <a:picLocks noChangeAspect="1"/>
          </p:cNvPicPr>
          <p:nvPr/>
        </p:nvPicPr>
        <p:blipFill>
          <a:blip r:embed="rId3"/>
          <a:srcRect/>
          <a:stretch/>
        </p:blipFill>
        <p:spPr>
          <a:xfrm>
            <a:off x="0" y="0"/>
            <a:ext cx="4445000" cy="6858000"/>
          </a:xfrm>
          <a:prstGeom prst="rect">
            <a:avLst/>
          </a:prstGeom>
        </p:spPr>
      </p:pic>
      <p:pic>
        <p:nvPicPr>
          <p:cNvPr id="5" name="Picture 4">
            <a:extLst>
              <a:ext uri="{FF2B5EF4-FFF2-40B4-BE49-F238E27FC236}">
                <a16:creationId xmlns:a16="http://schemas.microsoft.com/office/drawing/2014/main" id="{2468CD8C-14FC-C49F-5F52-349EA61195A9}"/>
              </a:ext>
            </a:extLst>
          </p:cNvPr>
          <p:cNvPicPr>
            <a:picLocks noChangeAspect="1"/>
          </p:cNvPicPr>
          <p:nvPr/>
        </p:nvPicPr>
        <p:blipFill>
          <a:blip r:embed="rId4"/>
          <a:srcRect/>
          <a:stretch/>
        </p:blipFill>
        <p:spPr>
          <a:xfrm>
            <a:off x="6912783" y="3743823"/>
            <a:ext cx="2811432" cy="1093335"/>
          </a:xfrm>
          <a:prstGeom prst="rect">
            <a:avLst/>
          </a:prstGeom>
        </p:spPr>
      </p:pic>
    </p:spTree>
    <p:extLst>
      <p:ext uri="{BB962C8B-B14F-4D97-AF65-F5344CB8AC3E}">
        <p14:creationId xmlns:p14="http://schemas.microsoft.com/office/powerpoint/2010/main" val="1478681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09B32-69A9-E58C-B066-8904601C7F8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EF303A5-BF76-8A6D-CD1A-F7AEEDD45CF4}"/>
              </a:ext>
            </a:extLst>
          </p:cNvPr>
          <p:cNvPicPr>
            <a:picLocks noChangeAspect="1"/>
          </p:cNvPicPr>
          <p:nvPr/>
        </p:nvPicPr>
        <p:blipFill>
          <a:blip r:embed="rId2"/>
          <a:src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A232C086-C9EE-AF2F-90F4-2D4F3B394352}"/>
              </a:ext>
            </a:extLst>
          </p:cNvPr>
          <p:cNvPicPr>
            <a:picLocks noChangeAspect="1"/>
          </p:cNvPicPr>
          <p:nvPr/>
        </p:nvPicPr>
        <p:blipFill>
          <a:blip r:embed="rId3"/>
          <a:srcRect/>
          <a:stretch/>
        </p:blipFill>
        <p:spPr>
          <a:xfrm>
            <a:off x="7747000" y="0"/>
            <a:ext cx="4445000" cy="6858000"/>
          </a:xfrm>
          <a:prstGeom prst="rect">
            <a:avLst/>
          </a:prstGeom>
        </p:spPr>
      </p:pic>
      <p:sp>
        <p:nvSpPr>
          <p:cNvPr id="7" name="TextBox 6">
            <a:extLst>
              <a:ext uri="{FF2B5EF4-FFF2-40B4-BE49-F238E27FC236}">
                <a16:creationId xmlns:a16="http://schemas.microsoft.com/office/drawing/2014/main" id="{9AD42C01-C36B-95C1-3EE6-361301B9C5E2}"/>
              </a:ext>
            </a:extLst>
          </p:cNvPr>
          <p:cNvSpPr txBox="1"/>
          <p:nvPr/>
        </p:nvSpPr>
        <p:spPr>
          <a:xfrm>
            <a:off x="1114176" y="1920602"/>
            <a:ext cx="5518649" cy="1569660"/>
          </a:xfrm>
          <a:prstGeom prst="rect">
            <a:avLst/>
          </a:prstGeom>
          <a:noFill/>
        </p:spPr>
        <p:txBody>
          <a:bodyPr wrap="square" rtlCol="0">
            <a:spAutoFit/>
          </a:bodyPr>
          <a:lstStyle/>
          <a:p>
            <a:pPr algn="ctr"/>
            <a: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A MINUTE</a:t>
            </a:r>
            <a:b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br>
            <a: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FOR MISSION</a:t>
            </a:r>
          </a:p>
        </p:txBody>
      </p:sp>
      <p:sp>
        <p:nvSpPr>
          <p:cNvPr id="9" name="TextBox 8">
            <a:extLst>
              <a:ext uri="{FF2B5EF4-FFF2-40B4-BE49-F238E27FC236}">
                <a16:creationId xmlns:a16="http://schemas.microsoft.com/office/drawing/2014/main" id="{D3C97FB3-79CE-2660-294B-0DBDFED39171}"/>
              </a:ext>
            </a:extLst>
          </p:cNvPr>
          <p:cNvSpPr txBox="1"/>
          <p:nvPr/>
        </p:nvSpPr>
        <p:spPr>
          <a:xfrm>
            <a:off x="12573879" y="6432606"/>
            <a:ext cx="2525646" cy="253916"/>
          </a:xfrm>
          <a:prstGeom prst="rect">
            <a:avLst/>
          </a:prstGeom>
          <a:noFill/>
        </p:spPr>
        <p:txBody>
          <a:bodyPr wrap="square" rtlCol="0">
            <a:spAutoFit/>
          </a:bodyPr>
          <a:lstStyle/>
          <a:p>
            <a:r>
              <a:rPr lang="en-US" sz="1050" i="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Hope Restoration South Sudan</a:t>
            </a:r>
          </a:p>
        </p:txBody>
      </p:sp>
      <p:pic>
        <p:nvPicPr>
          <p:cNvPr id="3" name="Picture 2">
            <a:extLst>
              <a:ext uri="{FF2B5EF4-FFF2-40B4-BE49-F238E27FC236}">
                <a16:creationId xmlns:a16="http://schemas.microsoft.com/office/drawing/2014/main" id="{D084B417-EF52-6D7F-6BCF-3AF1769BA3C6}"/>
              </a:ext>
            </a:extLst>
          </p:cNvPr>
          <p:cNvPicPr>
            <a:picLocks noChangeAspect="1"/>
          </p:cNvPicPr>
          <p:nvPr/>
        </p:nvPicPr>
        <p:blipFill>
          <a:blip r:embed="rId4"/>
          <a:srcRect/>
          <a:stretch/>
        </p:blipFill>
        <p:spPr>
          <a:xfrm>
            <a:off x="2467784" y="3743822"/>
            <a:ext cx="2811432" cy="1093335"/>
          </a:xfrm>
          <a:prstGeom prst="rect">
            <a:avLst/>
          </a:prstGeom>
        </p:spPr>
      </p:pic>
    </p:spTree>
    <p:extLst>
      <p:ext uri="{BB962C8B-B14F-4D97-AF65-F5344CB8AC3E}">
        <p14:creationId xmlns:p14="http://schemas.microsoft.com/office/powerpoint/2010/main" val="1154015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70465-F765-4731-4480-DB136932762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DB74934-65FB-C275-A9A6-A718E0EFB761}"/>
              </a:ext>
            </a:extLst>
          </p:cNvPr>
          <p:cNvPicPr>
            <a:picLocks noChangeAspect="1"/>
          </p:cNvPicPr>
          <p:nvPr/>
        </p:nvPicPr>
        <p:blipFill>
          <a:blip r:embed="rId2"/>
          <a:src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D4568A15-19E9-43A6-7AF1-EBF499F2EDB0}"/>
              </a:ext>
            </a:extLst>
          </p:cNvPr>
          <p:cNvSpPr txBox="1"/>
          <p:nvPr/>
        </p:nvSpPr>
        <p:spPr>
          <a:xfrm>
            <a:off x="13763203" y="1669576"/>
            <a:ext cx="10754315" cy="2246769"/>
          </a:xfrm>
          <a:prstGeom prst="rect">
            <a:avLst/>
          </a:prstGeom>
          <a:noFill/>
        </p:spPr>
        <p:txBody>
          <a:bodyPr wrap="square" rtlCol="0">
            <a:spAutoFit/>
          </a:bodyPr>
          <a:lstStyle/>
          <a:p>
            <a:pPr algn="ctr"/>
            <a:r>
              <a:rPr lang="en-US" sz="2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O God, help us share your love around the world with siblings we meet only at your Table of Grace. May our giving enliven meaningful relationships around the globe so that we see each other more clearly for our world’s sake. Amen</a:t>
            </a:r>
          </a:p>
        </p:txBody>
      </p:sp>
      <p:pic>
        <p:nvPicPr>
          <p:cNvPr id="5" name="Picture 4">
            <a:extLst>
              <a:ext uri="{FF2B5EF4-FFF2-40B4-BE49-F238E27FC236}">
                <a16:creationId xmlns:a16="http://schemas.microsoft.com/office/drawing/2014/main" id="{BA950400-3BBC-5C8E-5DCC-E2C0D43F86D0}"/>
              </a:ext>
            </a:extLst>
          </p:cNvPr>
          <p:cNvPicPr>
            <a:picLocks noChangeAspect="1"/>
          </p:cNvPicPr>
          <p:nvPr/>
        </p:nvPicPr>
        <p:blipFill>
          <a:blip r:embed="rId3"/>
          <a:srcRect/>
          <a:stretch/>
        </p:blipFill>
        <p:spPr>
          <a:xfrm>
            <a:off x="2118599" y="363086"/>
            <a:ext cx="7954802" cy="6131827"/>
          </a:xfrm>
          <a:prstGeom prst="rect">
            <a:avLst/>
          </a:prstGeom>
        </p:spPr>
      </p:pic>
      <p:pic>
        <p:nvPicPr>
          <p:cNvPr id="2" name="Picture 1">
            <a:extLst>
              <a:ext uri="{FF2B5EF4-FFF2-40B4-BE49-F238E27FC236}">
                <a16:creationId xmlns:a16="http://schemas.microsoft.com/office/drawing/2014/main" id="{17BA23CD-2992-C432-FCA2-2C5F2E8B0AE9}"/>
              </a:ext>
            </a:extLst>
          </p:cNvPr>
          <p:cNvPicPr>
            <a:picLocks noChangeAspect="1"/>
          </p:cNvPicPr>
          <p:nvPr/>
        </p:nvPicPr>
        <p:blipFill>
          <a:blip r:embed="rId4"/>
          <a:srcRect/>
          <a:stretch/>
        </p:blipFill>
        <p:spPr>
          <a:xfrm>
            <a:off x="228985" y="162882"/>
            <a:ext cx="1588379" cy="617703"/>
          </a:xfrm>
          <a:prstGeom prst="rect">
            <a:avLst/>
          </a:prstGeom>
        </p:spPr>
      </p:pic>
    </p:spTree>
    <p:extLst>
      <p:ext uri="{BB962C8B-B14F-4D97-AF65-F5344CB8AC3E}">
        <p14:creationId xmlns:p14="http://schemas.microsoft.com/office/powerpoint/2010/main" val="1910361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85E49-C297-63FC-19CE-A71B9B103B4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83DD690-12E5-7EB2-A0B1-7960BC676645}"/>
              </a:ext>
            </a:extLst>
          </p:cNvPr>
          <p:cNvPicPr/>
          <p:nvPr/>
        </p:nvPicPr>
        <p:blipFill>
          <a:blip r:embed="rId2"/>
          <a:src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CB3F4A7A-E768-3BC5-9FBF-A654F0DF222F}"/>
              </a:ext>
            </a:extLst>
          </p:cNvPr>
          <p:cNvSpPr txBox="1"/>
          <p:nvPr/>
        </p:nvSpPr>
        <p:spPr>
          <a:xfrm>
            <a:off x="2371476" y="2530702"/>
            <a:ext cx="7449047" cy="2062103"/>
          </a:xfrm>
          <a:prstGeom prst="rect">
            <a:avLst/>
          </a:prstGeom>
          <a:noFill/>
        </p:spPr>
        <p:txBody>
          <a:bodyPr wrap="square" rtlCol="0">
            <a:spAutoFit/>
          </a:bodyPr>
          <a:lstStyle/>
          <a:p>
            <a:pPr algn="ctr"/>
            <a:r>
              <a:rPr lang="en-US" sz="2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JOIN US!</a:t>
            </a:r>
          </a:p>
          <a:p>
            <a:pPr algn="ctr"/>
            <a:r>
              <a:rPr lang="en-US" sz="2000" i="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Thank you for giving what you can.</a:t>
            </a:r>
          </a:p>
          <a:p>
            <a:pPr algn="ctr"/>
            <a:endParaRPr lang="en-US" sz="20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endParaRPr>
          </a:p>
          <a:p>
            <a:pPr algn="ctr"/>
            <a:r>
              <a:rPr lang="en-US" sz="20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IF WE ALL DO A LITTLE, IT ADDS UP TO A LOT!</a:t>
            </a:r>
          </a:p>
          <a:p>
            <a:pPr algn="ctr"/>
            <a:endParaRPr lang="en-US" sz="20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endParaRPr>
          </a:p>
          <a:p>
            <a:pPr algn="ctr"/>
            <a:r>
              <a:rPr lang="en-US" sz="2000" b="1" dirty="0" err="1">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pcusa.org</a:t>
            </a:r>
            <a:r>
              <a:rPr lang="en-US" sz="20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/give/</a:t>
            </a:r>
            <a:r>
              <a:rPr lang="en-US" sz="2000" b="1" dirty="0" err="1">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christmasjoy</a:t>
            </a:r>
            <a:endParaRPr lang="en-US" sz="20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descr="A logo with a cross and flames&#10;&#10;AI-generated content may be incorrect.">
            <a:extLst>
              <a:ext uri="{FF2B5EF4-FFF2-40B4-BE49-F238E27FC236}">
                <a16:creationId xmlns:a16="http://schemas.microsoft.com/office/drawing/2014/main" id="{A3A7A6BB-34B8-493B-AA6C-1DE74D2BC215}"/>
              </a:ext>
            </a:extLst>
          </p:cNvPr>
          <p:cNvPicPr>
            <a:picLocks noChangeAspect="1"/>
          </p:cNvPicPr>
          <p:nvPr/>
        </p:nvPicPr>
        <p:blipFill>
          <a:blip r:embed="rId3"/>
          <a:stretch>
            <a:fillRect/>
          </a:stretch>
        </p:blipFill>
        <p:spPr>
          <a:xfrm>
            <a:off x="5367504" y="567579"/>
            <a:ext cx="1456990" cy="1459830"/>
          </a:xfrm>
          <a:prstGeom prst="rect">
            <a:avLst/>
          </a:prstGeom>
        </p:spPr>
      </p:pic>
      <p:pic>
        <p:nvPicPr>
          <p:cNvPr id="5" name="Picture 4">
            <a:extLst>
              <a:ext uri="{FF2B5EF4-FFF2-40B4-BE49-F238E27FC236}">
                <a16:creationId xmlns:a16="http://schemas.microsoft.com/office/drawing/2014/main" id="{E08641B8-2D25-482D-8396-73948E98FB09}"/>
              </a:ext>
            </a:extLst>
          </p:cNvPr>
          <p:cNvPicPr>
            <a:picLocks noChangeAspect="1"/>
          </p:cNvPicPr>
          <p:nvPr/>
        </p:nvPicPr>
        <p:blipFill>
          <a:blip r:embed="rId4"/>
          <a:srcRect/>
          <a:stretch/>
        </p:blipFill>
        <p:spPr>
          <a:xfrm>
            <a:off x="4690283" y="5096099"/>
            <a:ext cx="2811432" cy="1093335"/>
          </a:xfrm>
          <a:prstGeom prst="rect">
            <a:avLst/>
          </a:prstGeom>
        </p:spPr>
      </p:pic>
    </p:spTree>
    <p:extLst>
      <p:ext uri="{BB962C8B-B14F-4D97-AF65-F5344CB8AC3E}">
        <p14:creationId xmlns:p14="http://schemas.microsoft.com/office/powerpoint/2010/main" val="2827901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872A0-4847-58A3-8B88-F79456CEAAA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547DA52-563A-DA00-EDE7-698EBC22085B}"/>
              </a:ext>
            </a:extLst>
          </p:cNvPr>
          <p:cNvPicPr/>
          <p:nvPr/>
        </p:nvPicPr>
        <p:blipFill>
          <a:blip r:embed="rId2"/>
          <a:src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C75A74BB-E96D-07D2-BFDB-CFBFE1064BF0}"/>
              </a:ext>
            </a:extLst>
          </p:cNvPr>
          <p:cNvSpPr txBox="1"/>
          <p:nvPr/>
        </p:nvSpPr>
        <p:spPr>
          <a:xfrm>
            <a:off x="2371476" y="2666472"/>
            <a:ext cx="7449047" cy="1569660"/>
          </a:xfrm>
          <a:prstGeom prst="rect">
            <a:avLst/>
          </a:prstGeom>
          <a:noFill/>
        </p:spPr>
        <p:txBody>
          <a:bodyPr wrap="square" rtlCol="0">
            <a:spAutoFit/>
          </a:bodyPr>
          <a:lstStyle/>
          <a:p>
            <a:pPr algn="ctr"/>
            <a: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We are the Church,</a:t>
            </a:r>
          </a:p>
          <a:p>
            <a:pPr algn="ctr"/>
            <a:r>
              <a:rPr lang="en-US" sz="4800" b="1" dirty="0">
                <a:solidFill>
                  <a:schemeClr val="bg1">
                    <a:lumMod val="95000"/>
                  </a:schemeClr>
                </a:solidFill>
                <a:latin typeface="Verdana" panose="020B0604030504040204" pitchFamily="34" charset="0"/>
                <a:ea typeface="Verdana" panose="020B0604030504040204" pitchFamily="34" charset="0"/>
                <a:cs typeface="Verdana" panose="020B0604030504040204" pitchFamily="34" charset="0"/>
              </a:rPr>
              <a:t>Together.</a:t>
            </a:r>
          </a:p>
        </p:txBody>
      </p:sp>
      <p:pic>
        <p:nvPicPr>
          <p:cNvPr id="3" name="Picture 2" descr="A logo with a cross and flames&#10;&#10;AI-generated content may be incorrect.">
            <a:extLst>
              <a:ext uri="{FF2B5EF4-FFF2-40B4-BE49-F238E27FC236}">
                <a16:creationId xmlns:a16="http://schemas.microsoft.com/office/drawing/2014/main" id="{5A747C0B-8234-445E-B180-A2D4C77D4A97}"/>
              </a:ext>
            </a:extLst>
          </p:cNvPr>
          <p:cNvPicPr>
            <a:picLocks noChangeAspect="1"/>
          </p:cNvPicPr>
          <p:nvPr/>
        </p:nvPicPr>
        <p:blipFill>
          <a:blip r:embed="rId3"/>
          <a:stretch>
            <a:fillRect/>
          </a:stretch>
        </p:blipFill>
        <p:spPr>
          <a:xfrm>
            <a:off x="5367504" y="567579"/>
            <a:ext cx="1456990" cy="1459830"/>
          </a:xfrm>
          <a:prstGeom prst="rect">
            <a:avLst/>
          </a:prstGeom>
        </p:spPr>
      </p:pic>
      <p:pic>
        <p:nvPicPr>
          <p:cNvPr id="5" name="Picture 4">
            <a:extLst>
              <a:ext uri="{FF2B5EF4-FFF2-40B4-BE49-F238E27FC236}">
                <a16:creationId xmlns:a16="http://schemas.microsoft.com/office/drawing/2014/main" id="{6047D33D-F2D4-905F-2523-ADE1CEBFC0E4}"/>
              </a:ext>
            </a:extLst>
          </p:cNvPr>
          <p:cNvPicPr>
            <a:picLocks noChangeAspect="1"/>
          </p:cNvPicPr>
          <p:nvPr/>
        </p:nvPicPr>
        <p:blipFill>
          <a:blip r:embed="rId4"/>
          <a:srcRect/>
          <a:stretch/>
        </p:blipFill>
        <p:spPr>
          <a:xfrm>
            <a:off x="4690283" y="5096099"/>
            <a:ext cx="2811432" cy="1093335"/>
          </a:xfrm>
          <a:prstGeom prst="rect">
            <a:avLst/>
          </a:prstGeom>
        </p:spPr>
      </p:pic>
    </p:spTree>
    <p:extLst>
      <p:ext uri="{BB962C8B-B14F-4D97-AF65-F5344CB8AC3E}">
        <p14:creationId xmlns:p14="http://schemas.microsoft.com/office/powerpoint/2010/main" val="3773994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67157-7460-6269-F56A-09C97E2D74E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39E1CBD-F49E-1631-0560-A69F28EE6E12}"/>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C8F200CF-56C2-3AAA-8E1C-A77524C3C008}"/>
              </a:ext>
            </a:extLst>
          </p:cNvPr>
          <p:cNvPicPr>
            <a:picLocks noChangeAspect="1"/>
          </p:cNvPicPr>
          <p:nvPr/>
        </p:nvPicPr>
        <p:blipFill>
          <a:blip r:embed="rId3"/>
          <a:srcRect/>
          <a:stretch/>
        </p:blipFill>
        <p:spPr>
          <a:xfrm>
            <a:off x="4690283" y="5096099"/>
            <a:ext cx="2811432" cy="1093335"/>
          </a:xfrm>
          <a:prstGeom prst="rect">
            <a:avLst/>
          </a:prstGeom>
        </p:spPr>
      </p:pic>
    </p:spTree>
    <p:extLst>
      <p:ext uri="{BB962C8B-B14F-4D97-AF65-F5344CB8AC3E}">
        <p14:creationId xmlns:p14="http://schemas.microsoft.com/office/powerpoint/2010/main" val="733357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AC355-CA0D-7358-D56D-51895367CE8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182D1B4-AF6E-5842-F060-E172F992267E}"/>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A4AE7CB8-0E73-8403-B717-088880EEF27B}"/>
              </a:ext>
            </a:extLst>
          </p:cNvPr>
          <p:cNvPicPr>
            <a:picLocks noChangeAspect="1"/>
          </p:cNvPicPr>
          <p:nvPr/>
        </p:nvPicPr>
        <p:blipFill>
          <a:blip r:embed="rId3"/>
          <a:srcRect/>
          <a:stretch/>
        </p:blipFill>
        <p:spPr>
          <a:xfrm>
            <a:off x="4690283" y="5096099"/>
            <a:ext cx="2811432" cy="1093335"/>
          </a:xfrm>
          <a:prstGeom prst="rect">
            <a:avLst/>
          </a:prstGeom>
        </p:spPr>
      </p:pic>
    </p:spTree>
    <p:extLst>
      <p:ext uri="{BB962C8B-B14F-4D97-AF65-F5344CB8AC3E}">
        <p14:creationId xmlns:p14="http://schemas.microsoft.com/office/powerpoint/2010/main" val="35610076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1782</TotalTime>
  <Words>231</Words>
  <Application>Microsoft Macintosh PowerPoint</Application>
  <PresentationFormat>Widescreen</PresentationFormat>
  <Paragraphs>26</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Aptos Display</vt:lpstr>
      <vt:lpstr>Arial</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Deweese</dc:creator>
  <cp:lastModifiedBy>James Deweese</cp:lastModifiedBy>
  <cp:revision>25</cp:revision>
  <dcterms:created xsi:type="dcterms:W3CDTF">2026-02-17T20:55:17Z</dcterms:created>
  <dcterms:modified xsi:type="dcterms:W3CDTF">2026-09-03T15:24:42Z</dcterms:modified>
</cp:coreProperties>
</file>