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7"/>
    <p:restoredTop sz="94694"/>
  </p:normalViewPr>
  <p:slideViewPr>
    <p:cSldViewPr snapToGrid="0">
      <p:cViewPr varScale="1">
        <p:scale>
          <a:sx n="137" d="100"/>
          <a:sy n="137" d="100"/>
        </p:scale>
        <p:origin x="136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7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5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6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3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2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4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4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8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7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5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4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3BA820-4D04-D846-95AE-9F63376D03E0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49587-FC66-7D4A-945B-B9ACC43DB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2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5AD86-D538-0FBA-C55E-7B25307C9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8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4D4CC-08D0-4587-3AF4-93D7F3D83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44D0C-361B-CACD-7851-784CE1094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9AA80-8B76-C2E7-F8B9-96C14C5E8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28585-5BCF-AD79-F91B-055886551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7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ED2F7-1B2C-86E4-8976-C866D6DB3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11CA4-E463-A6B3-3F32-762258C09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6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A4EDA-D2CB-A417-8622-2EEE7D046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42ACB-FD39-AB64-DE57-122EE6FF7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14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978C5-3736-61AA-CAA8-91315EEEA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ACC2C1-1060-B4F0-C7AD-4DC6E6504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09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9F4B8-4C95-DAF2-21F1-11DC08993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27C96-31D6-A837-136B-09087015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28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48CDF-466E-C8B8-8FA3-5E981AA8C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97E35-E56B-BF30-51A1-739970CD7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13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D02C8-8573-F407-F32B-6BDA62FA7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0D548-DE54-2882-4F8E-FA75F9EF9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38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DE503-C9D2-B953-72B1-8BE6137AA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0A63C3-81F5-7460-F646-77C0710EE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57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4DF79-8E8B-DA81-3BDB-AA79408BF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5C63E-3435-9AB0-E272-A7DC1D7BA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86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A1B-8CF4-BF4C-F823-33359AA74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EDA96-2C38-5AEB-7340-097A6DA57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1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46709-5DF5-F971-5528-11D595431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AAF2F-1108-CD6E-807B-216D8925F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5CF50-9682-CDAC-011E-C6AA1307D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57CD46-E264-C415-B2FA-5ACE843C6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4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B381C-775E-97F8-61D2-1631C2E4D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F665E-2EBB-297D-C7BB-382CB6D6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01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4093B-2FD2-8DFC-9D84-71FEE7473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2E1FA8-05B5-B95D-1FE1-A92DB3C1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61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1A840-A10E-3DFF-B5B6-009207BB4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0FFBF6-17DF-B4FF-65E8-0B67DF25F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58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A438F-1119-FAA2-D018-274D172F6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1A756-D6F4-D5C7-C0BD-DE8E8D55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55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2FB35-8247-2782-12F8-FAC440151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48996-DCFE-0070-60CA-3D8FE7AB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5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AA5F4-360C-91E9-4474-E8EF0A497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02A326-B96F-8542-1EA7-62C979427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31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Macintosh PowerPoint</Application>
  <PresentationFormat>On-screen Show (16:9)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 B</dc:creator>
  <cp:lastModifiedBy>Carol B</cp:lastModifiedBy>
  <cp:revision>3</cp:revision>
  <dcterms:created xsi:type="dcterms:W3CDTF">2025-01-14T21:14:02Z</dcterms:created>
  <dcterms:modified xsi:type="dcterms:W3CDTF">2025-02-05T15:54:20Z</dcterms:modified>
</cp:coreProperties>
</file>