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8"/>
    <p:restoredTop sz="94677"/>
  </p:normalViewPr>
  <p:slideViewPr>
    <p:cSldViewPr snapToGrid="0">
      <p:cViewPr>
        <p:scale>
          <a:sx n="116" d="100"/>
          <a:sy n="116" d="100"/>
        </p:scale>
        <p:origin x="1152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5A0DC-25FE-3E38-EDDA-4E52E452A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6EA468-8A64-C8DF-F3B6-DEEC4DF2E1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CA98B-7B50-4B8A-A2C5-DFE0FC14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CD5C-5EF3-B44D-AEF3-9AB0AC93F545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84E51-D0AF-1D7C-A305-F8814EAA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80256-2931-7596-417B-3E824FE6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E23-66E6-774E-95F4-529DC245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5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CE761-0553-8F8A-50A1-5C36A4572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6C539-C8C1-E9D9-E612-8B30B4314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91BD7-38F7-7B44-DA58-7F8731BD9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CD5C-5EF3-B44D-AEF3-9AB0AC93F545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8A639-6311-2BCB-45FE-101DF88A0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002B7-59F7-EBBE-14CE-38EB5037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E23-66E6-774E-95F4-529DC245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6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C93CE0-BFD2-B90E-25AD-3BDC84AAE7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0FA32C-B580-F7AC-0435-8DDFC587A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9B236-94F0-9DEC-C8C3-A65B0F53C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CD5C-5EF3-B44D-AEF3-9AB0AC93F545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B7B61-1886-3C14-0591-CC4EB190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91DC4-DDE2-6134-5FD9-B26E89F3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E23-66E6-774E-95F4-529DC245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51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C5B39-AF12-F85B-571A-897B9BB23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92F88-A119-A140-0592-4D550EBC0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2979A-B3C5-CA50-FB17-A3C382960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CD5C-5EF3-B44D-AEF3-9AB0AC93F545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72AD6-967D-234D-5CA8-BB6396E9F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4E939-249B-A738-CEF3-7E5432D2E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E23-66E6-774E-95F4-529DC245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1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75D9D-83CF-C007-DE05-812DA565E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34841-62CD-3D28-4ED7-17D971BA2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CDEBB-C02D-CDBD-D1C3-B211246DD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CD5C-5EF3-B44D-AEF3-9AB0AC93F545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5850-3828-246C-D623-323CDEA6C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A39AA-A5BA-0A19-2524-7EC15090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E23-66E6-774E-95F4-529DC245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5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C227-EB5F-8D0E-B1AB-3F179BC0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C5F3E-4DD8-6E38-8F07-476D65FCC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C087FC-3FFC-DE2B-9C2E-2F0247050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2B124-852C-48BA-055A-D309EC5D3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CD5C-5EF3-B44D-AEF3-9AB0AC93F545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F0D78-014C-50D6-0B93-EF505A76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2D814-29F8-F16B-D3C9-440467867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E23-66E6-774E-95F4-529DC245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0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F01FC-BD36-E8F4-5F48-1887637A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40E93-18A6-F245-8A5E-C8C8D55A0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8DF35-F413-81DB-988D-7484BA93D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65DDC-C951-60A8-2F46-F27DAC02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34F08-BF3F-56A5-01B2-4FF9A55E00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65777-CE41-51C5-F6C9-62017B50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CD5C-5EF3-B44D-AEF3-9AB0AC93F545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CB6744-A902-658B-0928-144E4474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EF9B48-C361-8794-13D4-C3000E4C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E23-66E6-774E-95F4-529DC245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5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682F-669E-D5A7-B8E8-8D96CDDD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B5865-CB8D-199B-70B6-2905275A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CD5C-5EF3-B44D-AEF3-9AB0AC93F545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74CD3-286A-F17D-D574-C0E51EA38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B1866-713C-F11D-1726-3AD7FCDCF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E23-66E6-774E-95F4-529DC245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E3455-8B58-8F33-08F6-B1B8CD28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CD5C-5EF3-B44D-AEF3-9AB0AC93F545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718678-B008-76D5-1F40-143091D59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DBF65-4F09-6FBB-2A3E-82C131F0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E23-66E6-774E-95F4-529DC245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57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B82C3-6377-D2EB-A87B-F5FE341BB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786A8-5611-AB0A-85AF-6D3198349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8BCA3-4B5A-6D36-8EDA-B172FCFB1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34BE0-360A-0564-6E34-D250306B8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CD5C-5EF3-B44D-AEF3-9AB0AC93F545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3DD572-467F-E2DE-24AD-F01A4C98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CC3C2-3888-4399-1A3B-A57D4BE62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E23-66E6-774E-95F4-529DC245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89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60EEC-51AC-BF9C-6985-DB5A0DBD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6BFE64-227E-3588-EBC9-48608EB8AE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78400-9494-16B9-9377-AE3612AAE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AC9DF-0B73-8C95-8BBA-9CAA24F8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CD5C-5EF3-B44D-AEF3-9AB0AC93F545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7B788-6864-9E75-5E65-22D836DB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73438-C9F2-D278-8D2A-36A29333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29E23-66E6-774E-95F4-529DC245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5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229C9D-DF5A-57F0-7EA4-17D2044E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08288-B4B9-9E30-B90C-FD593DB30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6F1DF-89B4-3946-A899-F3B55ABD8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69CD5C-5EF3-B44D-AEF3-9AB0AC93F545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FC9C6-5142-8DA5-8B99-3FB480505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8BAAB-BCDD-98D8-5985-DBFF17D0E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C29E23-66E6-774E-95F4-529DC2459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5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847873-1AC8-0223-DA01-6CF758D96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85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E2D92-9C0D-B750-526B-852A4ADCB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7C9988-DFE8-6279-9E4D-C450A539B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0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6C6B0-B1D0-F60C-8A4E-E806FDD32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AC48B-C99D-90C3-B15C-0D2C64204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55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4BA-E6C3-9E34-7A3F-9B8407000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97BFFF-24FC-AE6B-10AE-FFEF968DA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29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B3905-3910-CD12-1176-F16A7CFB2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E4CE5-A1D6-383F-AC70-ED45195B4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26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024D6-9010-8743-CDF8-FBFB7AA91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0E6EA8-046D-F159-F5E7-E5FC06B40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38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E7819-9A74-707C-C576-97E334B3C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4360F-F900-506F-54AD-96ADD0AED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51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91F52A-6BA6-75C4-8D8E-832BDF99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ADE38-1F03-EE27-68EC-5F0A42EC5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77C18-E3D8-993A-5D94-7D51167B6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9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2AE79-4017-C6E1-FFF9-1AE953DFA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50CBFD-5A0D-C709-6A1C-D935FEFCC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5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174E6-953E-6817-9DB0-A6EB8DF4F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A96DA6-B1EB-3D6E-E22A-F10B7F7C1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07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7018A-4972-075B-1C99-5D6533DF8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ECBE12-8BC4-BBC2-0A42-0DBDD06E0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4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0ED30-393A-A7CF-7146-644885AF1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75803-7F82-9865-6FE4-C0E003F5E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46FA6-BA39-F3A3-55F4-92760F995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58FA8-2F2F-EE4C-C727-6D5BC289B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81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5CEFB-BB21-A8C6-896C-B0889C128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FE2CEA-430C-37B9-27E4-B5E677CE1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06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 B</dc:creator>
  <cp:lastModifiedBy>Carol B</cp:lastModifiedBy>
  <cp:revision>1</cp:revision>
  <dcterms:created xsi:type="dcterms:W3CDTF">2024-10-17T15:37:00Z</dcterms:created>
  <dcterms:modified xsi:type="dcterms:W3CDTF">2024-10-17T15:40:36Z</dcterms:modified>
</cp:coreProperties>
</file>